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6" r:id="rId3"/>
    <p:sldId id="269" r:id="rId4"/>
    <p:sldId id="268" r:id="rId5"/>
    <p:sldId id="284" r:id="rId6"/>
    <p:sldId id="281" r:id="rId7"/>
    <p:sldId id="271" r:id="rId8"/>
    <p:sldId id="273" r:id="rId9"/>
    <p:sldId id="261" r:id="rId10"/>
    <p:sldId id="274" r:id="rId11"/>
    <p:sldId id="275" r:id="rId12"/>
    <p:sldId id="276" r:id="rId13"/>
    <p:sldId id="258" r:id="rId14"/>
    <p:sldId id="278" r:id="rId15"/>
    <p:sldId id="265" r:id="rId16"/>
    <p:sldId id="264" r:id="rId17"/>
    <p:sldId id="27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4C25"/>
    <a:srgbClr val="65A9D9"/>
    <a:srgbClr val="E591DB"/>
    <a:srgbClr val="FFFF7D"/>
    <a:srgbClr val="81DEFF"/>
    <a:srgbClr val="FAB17B"/>
    <a:srgbClr val="EA8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>
      <p:cViewPr>
        <p:scale>
          <a:sx n="82" d="100"/>
          <a:sy n="82" d="100"/>
        </p:scale>
        <p:origin x="150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3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3" minVer="12.0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B4D503-0B80-4460-922F-678D7B3B9A0D}" type="doc">
      <dgm:prSet loTypeId="urn:microsoft.com/office/officeart/2005/8/layout/list1#2" loCatId="list" qsTypeId="urn:microsoft.com/office/officeart/2005/8/quickstyle/simple1#9" qsCatId="simple" csTypeId="urn:microsoft.com/office/officeart/2005/8/colors/accent1_2#3" csCatId="accent1" phldr="1"/>
      <dgm:spPr/>
      <dgm:t>
        <a:bodyPr/>
        <a:lstStyle/>
        <a:p>
          <a:endParaRPr lang="en-US"/>
        </a:p>
      </dgm:t>
    </dgm:pt>
    <dgm:pt modelId="{6803AE33-8C4D-49FF-A701-3AEB5FFD114C}">
      <dgm:prSet custT="1"/>
      <dgm:spPr>
        <a:solidFill>
          <a:schemeClr val="accent2"/>
        </a:solidFill>
        <a:ln>
          <a:noFill/>
        </a:ln>
      </dgm:spPr>
      <dgm:t>
        <a:bodyPr/>
        <a:lstStyle/>
        <a:p>
          <a:pPr rtl="0"/>
          <a:r>
            <a:rPr lang="en-US" sz="1800" b="1" dirty="0">
              <a:solidFill>
                <a:schemeClr val="bg2"/>
              </a:solidFill>
              <a:ea typeface="+mn-ea"/>
              <a:cs typeface="+mn-cs"/>
            </a:rPr>
            <a:t>Frameworks</a:t>
          </a:r>
          <a:endParaRPr lang="en-US" sz="1800" b="1" dirty="0">
            <a:solidFill>
              <a:schemeClr val="bg2"/>
            </a:solidFill>
          </a:endParaRPr>
        </a:p>
      </dgm:t>
    </dgm:pt>
    <dgm:pt modelId="{71CB2A66-749B-4C8F-9BAC-3469E95A323C}" type="parTrans" cxnId="{B3A9A309-4955-47E0-A62F-54101AE9EF22}">
      <dgm:prSet/>
      <dgm:spPr/>
      <dgm:t>
        <a:bodyPr/>
        <a:lstStyle/>
        <a:p>
          <a:endParaRPr lang="en-US"/>
        </a:p>
      </dgm:t>
    </dgm:pt>
    <dgm:pt modelId="{0BE976F9-0D26-497C-8000-721D61B1AB27}" type="sibTrans" cxnId="{B3A9A309-4955-47E0-A62F-54101AE9EF22}">
      <dgm:prSet/>
      <dgm:spPr/>
      <dgm:t>
        <a:bodyPr/>
        <a:lstStyle/>
        <a:p>
          <a:endParaRPr lang="en-US"/>
        </a:p>
      </dgm:t>
    </dgm:pt>
    <dgm:pt modelId="{17DD9A22-3560-4887-9CD0-4328EC1893F2}">
      <dgm:prSet custT="1"/>
      <dgm:spPr/>
      <dgm:t>
        <a:bodyPr tIns="548640"/>
        <a:lstStyle/>
        <a:p>
          <a:pPr rtl="0"/>
          <a:r>
            <a:rPr lang="en-US" sz="1600" dirty="0">
              <a:ea typeface="+mn-ea"/>
              <a:cs typeface="+mn-cs"/>
            </a:rPr>
            <a:t>Cocoa Touch Framework</a:t>
          </a:r>
          <a:endParaRPr lang="en-US" sz="1600" dirty="0"/>
        </a:p>
      </dgm:t>
    </dgm:pt>
    <dgm:pt modelId="{6CDBEF9D-8BB3-417C-B64A-90A621C2D4D1}" type="parTrans" cxnId="{F3F11361-EABA-447A-BD1F-C1C7849D2FC0}">
      <dgm:prSet/>
      <dgm:spPr/>
      <dgm:t>
        <a:bodyPr/>
        <a:lstStyle/>
        <a:p>
          <a:endParaRPr lang="en-US"/>
        </a:p>
      </dgm:t>
    </dgm:pt>
    <dgm:pt modelId="{68E9A712-056F-47F4-B65E-C6230D7C168B}" type="sibTrans" cxnId="{F3F11361-EABA-447A-BD1F-C1C7849D2FC0}">
      <dgm:prSet/>
      <dgm:spPr/>
      <dgm:t>
        <a:bodyPr/>
        <a:lstStyle/>
        <a:p>
          <a:endParaRPr lang="en-US"/>
        </a:p>
      </dgm:t>
    </dgm:pt>
    <dgm:pt modelId="{21E99324-078C-4308-B67B-F30AFE4A54BE}">
      <dgm:prSet custT="1"/>
      <dgm:spPr/>
      <dgm:t>
        <a:bodyPr tIns="548640"/>
        <a:lstStyle/>
        <a:p>
          <a:pPr rtl="0"/>
          <a:r>
            <a:rPr lang="en-US" sz="1600" dirty="0">
              <a:ea typeface="+mn-ea"/>
              <a:cs typeface="+mn-cs"/>
            </a:rPr>
            <a:t>AV Foundation Framework</a:t>
          </a:r>
          <a:endParaRPr lang="en-US" sz="1600" dirty="0"/>
        </a:p>
      </dgm:t>
    </dgm:pt>
    <dgm:pt modelId="{484BE330-BD80-44E0-9372-4922AC835C82}" type="parTrans" cxnId="{6E44BD02-D3B8-4A5A-9397-024FF2F5CD15}">
      <dgm:prSet/>
      <dgm:spPr/>
      <dgm:t>
        <a:bodyPr/>
        <a:lstStyle/>
        <a:p>
          <a:endParaRPr lang="en-US"/>
        </a:p>
      </dgm:t>
    </dgm:pt>
    <dgm:pt modelId="{0E6E9E9B-FE32-4A2A-AAEF-9BFB63C80A9F}" type="sibTrans" cxnId="{6E44BD02-D3B8-4A5A-9397-024FF2F5CD15}">
      <dgm:prSet/>
      <dgm:spPr/>
      <dgm:t>
        <a:bodyPr/>
        <a:lstStyle/>
        <a:p>
          <a:endParaRPr lang="en-US"/>
        </a:p>
      </dgm:t>
    </dgm:pt>
    <dgm:pt modelId="{37E1ABB8-6CE1-4E86-9566-E3FCEF859A5E}">
      <dgm:prSet custT="1"/>
      <dgm:spPr/>
      <dgm:t>
        <a:bodyPr tIns="548640"/>
        <a:lstStyle/>
        <a:p>
          <a:pPr rtl="0"/>
          <a:r>
            <a:rPr lang="en-US" sz="1600" dirty="0" err="1">
              <a:ea typeface="+mn-ea"/>
              <a:cs typeface="+mn-cs"/>
            </a:rPr>
            <a:t>Coredata</a:t>
          </a:r>
          <a:r>
            <a:rPr lang="en-US" sz="1600" dirty="0">
              <a:ea typeface="+mn-ea"/>
              <a:cs typeface="+mn-cs"/>
            </a:rPr>
            <a:t> Framework</a:t>
          </a:r>
          <a:endParaRPr lang="en-US" sz="1600" dirty="0"/>
        </a:p>
      </dgm:t>
    </dgm:pt>
    <dgm:pt modelId="{551756E5-1468-4879-9691-3D9E4CD255EE}" type="parTrans" cxnId="{AA5BA965-7FB9-4396-9A01-E39E9C6B2089}">
      <dgm:prSet/>
      <dgm:spPr/>
      <dgm:t>
        <a:bodyPr/>
        <a:lstStyle/>
        <a:p>
          <a:endParaRPr lang="en-US"/>
        </a:p>
      </dgm:t>
    </dgm:pt>
    <dgm:pt modelId="{D66FD835-80A6-433E-8359-88E56D246547}" type="sibTrans" cxnId="{AA5BA965-7FB9-4396-9A01-E39E9C6B2089}">
      <dgm:prSet/>
      <dgm:spPr/>
      <dgm:t>
        <a:bodyPr/>
        <a:lstStyle/>
        <a:p>
          <a:endParaRPr lang="en-US"/>
        </a:p>
      </dgm:t>
    </dgm:pt>
    <dgm:pt modelId="{D5BDCD57-3FE2-4364-8697-EF0B3F551B8B}">
      <dgm:prSet custT="1"/>
      <dgm:spPr>
        <a:solidFill>
          <a:schemeClr val="accent2"/>
        </a:solidFill>
        <a:ln>
          <a:noFill/>
        </a:ln>
      </dgm:spPr>
      <dgm:t>
        <a:bodyPr/>
        <a:lstStyle/>
        <a:p>
          <a:pPr rtl="0"/>
          <a:r>
            <a:rPr lang="en-US" sz="1800" b="1" dirty="0">
              <a:solidFill>
                <a:schemeClr val="bg2"/>
              </a:solidFill>
              <a:ea typeface="+mn-ea"/>
              <a:cs typeface="+mn-cs"/>
            </a:rPr>
            <a:t>Hardware and Software</a:t>
          </a:r>
          <a:endParaRPr lang="en-US" sz="1800" b="1" dirty="0">
            <a:solidFill>
              <a:schemeClr val="bg2"/>
            </a:solidFill>
          </a:endParaRPr>
        </a:p>
      </dgm:t>
    </dgm:pt>
    <dgm:pt modelId="{A770BF92-35AC-487F-A40C-40816D8005B1}" type="parTrans" cxnId="{867B387E-F046-467F-BB26-26F02B9A33D5}">
      <dgm:prSet/>
      <dgm:spPr/>
      <dgm:t>
        <a:bodyPr/>
        <a:lstStyle/>
        <a:p>
          <a:endParaRPr lang="en-US"/>
        </a:p>
      </dgm:t>
    </dgm:pt>
    <dgm:pt modelId="{3562BF13-FCE3-4E06-B80D-E18FA8FFCB30}" type="sibTrans" cxnId="{867B387E-F046-467F-BB26-26F02B9A33D5}">
      <dgm:prSet/>
      <dgm:spPr/>
      <dgm:t>
        <a:bodyPr/>
        <a:lstStyle/>
        <a:p>
          <a:endParaRPr lang="en-US"/>
        </a:p>
      </dgm:t>
    </dgm:pt>
    <dgm:pt modelId="{82650E3F-D6E2-4296-921D-7DB7037AB094}">
      <dgm:prSet custT="1"/>
      <dgm:spPr/>
      <dgm:t>
        <a:bodyPr tIns="731520"/>
        <a:lstStyle/>
        <a:p>
          <a:pPr rtl="0">
            <a:spcBef>
              <a:spcPts val="0"/>
            </a:spcBef>
          </a:pPr>
          <a:r>
            <a:rPr lang="en-US" sz="1600" dirty="0">
              <a:ea typeface="+mn-ea"/>
              <a:cs typeface="+mn-cs"/>
            </a:rPr>
            <a:t>Programming Language: Swift 4</a:t>
          </a:r>
        </a:p>
      </dgm:t>
    </dgm:pt>
    <dgm:pt modelId="{DBD02D16-6447-4B3F-9162-19CEE4EAC286}" type="parTrans" cxnId="{349378A1-CC1D-4FEC-8461-BE0D39266705}">
      <dgm:prSet/>
      <dgm:spPr/>
      <dgm:t>
        <a:bodyPr/>
        <a:lstStyle/>
        <a:p>
          <a:endParaRPr lang="en-US"/>
        </a:p>
      </dgm:t>
    </dgm:pt>
    <dgm:pt modelId="{31C96943-601E-48F3-A1B6-1CE9BD7B88BA}" type="sibTrans" cxnId="{349378A1-CC1D-4FEC-8461-BE0D39266705}">
      <dgm:prSet/>
      <dgm:spPr/>
      <dgm:t>
        <a:bodyPr/>
        <a:lstStyle/>
        <a:p>
          <a:endParaRPr lang="en-US"/>
        </a:p>
      </dgm:t>
    </dgm:pt>
    <dgm:pt modelId="{B04F00A2-947A-4BBF-8D12-2192B437377C}">
      <dgm:prSet custT="1"/>
      <dgm:spPr/>
      <dgm:t>
        <a:bodyPr tIns="731520"/>
        <a:lstStyle/>
        <a:p>
          <a:pPr rtl="0">
            <a:spcBef>
              <a:spcPts val="0"/>
            </a:spcBef>
          </a:pPr>
          <a:r>
            <a:rPr lang="en-US" sz="1600" dirty="0">
              <a:ea typeface="+mn-ea"/>
              <a:cs typeface="+mn-cs"/>
            </a:rPr>
            <a:t>Tool: </a:t>
          </a:r>
          <a:r>
            <a:rPr lang="en-US" sz="1600" dirty="0" err="1">
              <a:ea typeface="+mn-ea"/>
              <a:cs typeface="+mn-cs"/>
            </a:rPr>
            <a:t>Xcode</a:t>
          </a:r>
          <a:endParaRPr lang="en-US" sz="1600" dirty="0">
            <a:ea typeface="+mn-ea"/>
            <a:cs typeface="+mn-cs"/>
          </a:endParaRPr>
        </a:p>
      </dgm:t>
    </dgm:pt>
    <dgm:pt modelId="{81704DA4-8509-46F0-8B02-C2524958B78A}" type="parTrans" cxnId="{252C572C-E8EB-4520-8816-4B20C31A6411}">
      <dgm:prSet/>
      <dgm:spPr/>
      <dgm:t>
        <a:bodyPr/>
        <a:lstStyle/>
        <a:p>
          <a:endParaRPr lang="en-US"/>
        </a:p>
      </dgm:t>
    </dgm:pt>
    <dgm:pt modelId="{F8142FEA-EDB4-4CD1-B002-B4182020297C}" type="sibTrans" cxnId="{252C572C-E8EB-4520-8816-4B20C31A6411}">
      <dgm:prSet/>
      <dgm:spPr/>
      <dgm:t>
        <a:bodyPr/>
        <a:lstStyle/>
        <a:p>
          <a:endParaRPr lang="en-US"/>
        </a:p>
      </dgm:t>
    </dgm:pt>
    <dgm:pt modelId="{7E9ED68F-601F-4C67-8A0F-A52D7D392A62}">
      <dgm:prSet custT="1"/>
      <dgm:spPr/>
      <dgm:t>
        <a:bodyPr tIns="731520"/>
        <a:lstStyle/>
        <a:p>
          <a:pPr rtl="0">
            <a:spcBef>
              <a:spcPts val="0"/>
            </a:spcBef>
          </a:pPr>
          <a:r>
            <a:rPr lang="en-US" sz="1600" dirty="0">
              <a:ea typeface="+mn-ea"/>
              <a:cs typeface="+mn-cs"/>
            </a:rPr>
            <a:t>Hardware: MAC Desktop and iPhone</a:t>
          </a:r>
        </a:p>
      </dgm:t>
    </dgm:pt>
    <dgm:pt modelId="{F7D21AA3-C612-48EA-BEAA-E9CCD414430F}" type="parTrans" cxnId="{BDEB48B7-3DF5-4EC9-B4C0-C3E204E67713}">
      <dgm:prSet/>
      <dgm:spPr/>
      <dgm:t>
        <a:bodyPr/>
        <a:lstStyle/>
        <a:p>
          <a:endParaRPr lang="en-US"/>
        </a:p>
      </dgm:t>
    </dgm:pt>
    <dgm:pt modelId="{7C6A2E52-E431-48B5-96A5-D05FD90C05E7}" type="sibTrans" cxnId="{BDEB48B7-3DF5-4EC9-B4C0-C3E204E67713}">
      <dgm:prSet/>
      <dgm:spPr/>
      <dgm:t>
        <a:bodyPr/>
        <a:lstStyle/>
        <a:p>
          <a:endParaRPr lang="en-US"/>
        </a:p>
      </dgm:t>
    </dgm:pt>
    <dgm:pt modelId="{01DD0F12-12F5-4D40-B8E1-50F8BA73202A}" type="pres">
      <dgm:prSet presAssocID="{B7B4D503-0B80-4460-922F-678D7B3B9A0D}" presName="linear" presStyleCnt="0">
        <dgm:presLayoutVars>
          <dgm:dir/>
          <dgm:animLvl val="lvl"/>
          <dgm:resizeHandles val="exact"/>
        </dgm:presLayoutVars>
      </dgm:prSet>
      <dgm:spPr/>
    </dgm:pt>
    <dgm:pt modelId="{709D80A6-72FB-4616-B5E3-B5DD741D5F23}" type="pres">
      <dgm:prSet presAssocID="{6803AE33-8C4D-49FF-A701-3AEB5FFD114C}" presName="parentLin" presStyleCnt="0"/>
      <dgm:spPr/>
    </dgm:pt>
    <dgm:pt modelId="{76495F65-323E-4916-B636-C8D6D15ABDE0}" type="pres">
      <dgm:prSet presAssocID="{6803AE33-8C4D-49FF-A701-3AEB5FFD114C}" presName="parentLeftMargin" presStyleLbl="node1" presStyleIdx="0" presStyleCnt="2"/>
      <dgm:spPr/>
    </dgm:pt>
    <dgm:pt modelId="{9D1AF6DF-8EBD-4BA9-AB1C-83666B416551}" type="pres">
      <dgm:prSet presAssocID="{6803AE33-8C4D-49FF-A701-3AEB5FFD114C}" presName="parentText" presStyleLbl="node1" presStyleIdx="0" presStyleCnt="2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71934524-F682-452D-88D9-5DEC2E6B5015}" type="pres">
      <dgm:prSet presAssocID="{6803AE33-8C4D-49FF-A701-3AEB5FFD114C}" presName="negativeSpace" presStyleCnt="0"/>
      <dgm:spPr/>
    </dgm:pt>
    <dgm:pt modelId="{64F3F243-0CC4-4CEF-93F2-5776498F90DB}" type="pres">
      <dgm:prSet presAssocID="{6803AE33-8C4D-49FF-A701-3AEB5FFD114C}" presName="childText" presStyleLbl="alignAcc1" presStyleIdx="0" presStyleCnt="2" custScaleY="107060">
        <dgm:presLayoutVars>
          <dgm:bulletEnabled val="1"/>
        </dgm:presLayoutVars>
      </dgm:prSet>
      <dgm:spPr/>
    </dgm:pt>
    <dgm:pt modelId="{45C074A4-D50D-4582-A1CA-82DFC52CD331}" type="pres">
      <dgm:prSet presAssocID="{0BE976F9-0D26-497C-8000-721D61B1AB27}" presName="spaceBetweenRectangles" presStyleCnt="0"/>
      <dgm:spPr/>
    </dgm:pt>
    <dgm:pt modelId="{E4533D0C-9DAF-48DA-84A6-520527060381}" type="pres">
      <dgm:prSet presAssocID="{D5BDCD57-3FE2-4364-8697-EF0B3F551B8B}" presName="parentLin" presStyleCnt="0"/>
      <dgm:spPr/>
    </dgm:pt>
    <dgm:pt modelId="{A4395476-9DE8-4F6F-8320-3E3F1F0BB7B7}" type="pres">
      <dgm:prSet presAssocID="{D5BDCD57-3FE2-4364-8697-EF0B3F551B8B}" presName="parentLeftMargin" presStyleLbl="node1" presStyleIdx="0" presStyleCnt="2"/>
      <dgm:spPr/>
    </dgm:pt>
    <dgm:pt modelId="{D2B8060E-5C25-48B8-8A2C-C7E31B9A4C0B}" type="pres">
      <dgm:prSet presAssocID="{D5BDCD57-3FE2-4364-8697-EF0B3F551B8B}" presName="parentText" presStyleLbl="node1" presStyleIdx="1" presStyleCnt="2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34E5DCBF-B6A4-4E52-90C6-8639E330299B}" type="pres">
      <dgm:prSet presAssocID="{D5BDCD57-3FE2-4364-8697-EF0B3F551B8B}" presName="negativeSpace" presStyleCnt="0"/>
      <dgm:spPr/>
    </dgm:pt>
    <dgm:pt modelId="{84309B57-9335-4504-ADE7-0F6F02733EE1}" type="pres">
      <dgm:prSet presAssocID="{D5BDCD57-3FE2-4364-8697-EF0B3F551B8B}" presName="childText" presStyleLbl="alignAcc1" presStyleIdx="1" presStyleCnt="2">
        <dgm:presLayoutVars>
          <dgm:bulletEnabled val="1"/>
        </dgm:presLayoutVars>
      </dgm:prSet>
      <dgm:spPr/>
    </dgm:pt>
  </dgm:ptLst>
  <dgm:cxnLst>
    <dgm:cxn modelId="{6E44BD02-D3B8-4A5A-9397-024FF2F5CD15}" srcId="{6803AE33-8C4D-49FF-A701-3AEB5FFD114C}" destId="{21E99324-078C-4308-B67B-F30AFE4A54BE}" srcOrd="1" destOrd="0" parTransId="{484BE330-BD80-44E0-9372-4922AC835C82}" sibTransId="{0E6E9E9B-FE32-4A2A-AAEF-9BFB63C80A9F}"/>
    <dgm:cxn modelId="{B3A9A309-4955-47E0-A62F-54101AE9EF22}" srcId="{B7B4D503-0B80-4460-922F-678D7B3B9A0D}" destId="{6803AE33-8C4D-49FF-A701-3AEB5FFD114C}" srcOrd="0" destOrd="0" parTransId="{71CB2A66-749B-4C8F-9BAC-3469E95A323C}" sibTransId="{0BE976F9-0D26-497C-8000-721D61B1AB27}"/>
    <dgm:cxn modelId="{DD525215-D2F0-4809-819A-7302E4194AD9}" type="presOf" srcId="{D5BDCD57-3FE2-4364-8697-EF0B3F551B8B}" destId="{D2B8060E-5C25-48B8-8A2C-C7E31B9A4C0B}" srcOrd="1" destOrd="0" presId="urn:microsoft.com/office/officeart/2005/8/layout/list1#2"/>
    <dgm:cxn modelId="{C4F8DD1B-633C-46F6-80C7-69AF8D087DC9}" type="presOf" srcId="{6803AE33-8C4D-49FF-A701-3AEB5FFD114C}" destId="{76495F65-323E-4916-B636-C8D6D15ABDE0}" srcOrd="0" destOrd="0" presId="urn:microsoft.com/office/officeart/2005/8/layout/list1#2"/>
    <dgm:cxn modelId="{5805AD22-362A-4090-939F-1078228FD9BE}" type="presOf" srcId="{82650E3F-D6E2-4296-921D-7DB7037AB094}" destId="{84309B57-9335-4504-ADE7-0F6F02733EE1}" srcOrd="0" destOrd="0" presId="urn:microsoft.com/office/officeart/2005/8/layout/list1#2"/>
    <dgm:cxn modelId="{252C572C-E8EB-4520-8816-4B20C31A6411}" srcId="{D5BDCD57-3FE2-4364-8697-EF0B3F551B8B}" destId="{B04F00A2-947A-4BBF-8D12-2192B437377C}" srcOrd="1" destOrd="0" parTransId="{81704DA4-8509-46F0-8B02-C2524958B78A}" sibTransId="{F8142FEA-EDB4-4CD1-B002-B4182020297C}"/>
    <dgm:cxn modelId="{78700935-61A9-4C9A-A00B-B00567B006CC}" type="presOf" srcId="{17DD9A22-3560-4887-9CD0-4328EC1893F2}" destId="{64F3F243-0CC4-4CEF-93F2-5776498F90DB}" srcOrd="0" destOrd="0" presId="urn:microsoft.com/office/officeart/2005/8/layout/list1#2"/>
    <dgm:cxn modelId="{F3F11361-EABA-447A-BD1F-C1C7849D2FC0}" srcId="{6803AE33-8C4D-49FF-A701-3AEB5FFD114C}" destId="{17DD9A22-3560-4887-9CD0-4328EC1893F2}" srcOrd="0" destOrd="0" parTransId="{6CDBEF9D-8BB3-417C-B64A-90A621C2D4D1}" sibTransId="{68E9A712-056F-47F4-B65E-C6230D7C168B}"/>
    <dgm:cxn modelId="{AA5BA965-7FB9-4396-9A01-E39E9C6B2089}" srcId="{6803AE33-8C4D-49FF-A701-3AEB5FFD114C}" destId="{37E1ABB8-6CE1-4E86-9566-E3FCEF859A5E}" srcOrd="2" destOrd="0" parTransId="{551756E5-1468-4879-9691-3D9E4CD255EE}" sibTransId="{D66FD835-80A6-433E-8359-88E56D246547}"/>
    <dgm:cxn modelId="{A75EDA4B-E70E-495D-8873-77FC84ED1E03}" type="presOf" srcId="{D5BDCD57-3FE2-4364-8697-EF0B3F551B8B}" destId="{A4395476-9DE8-4F6F-8320-3E3F1F0BB7B7}" srcOrd="0" destOrd="0" presId="urn:microsoft.com/office/officeart/2005/8/layout/list1#2"/>
    <dgm:cxn modelId="{7F4C9871-8573-4CBB-85EC-D58A99CD89F9}" type="presOf" srcId="{B04F00A2-947A-4BBF-8D12-2192B437377C}" destId="{84309B57-9335-4504-ADE7-0F6F02733EE1}" srcOrd="0" destOrd="1" presId="urn:microsoft.com/office/officeart/2005/8/layout/list1#2"/>
    <dgm:cxn modelId="{256BE456-E5CD-40D8-8B9D-D492D2A2C31F}" type="presOf" srcId="{37E1ABB8-6CE1-4E86-9566-E3FCEF859A5E}" destId="{64F3F243-0CC4-4CEF-93F2-5776498F90DB}" srcOrd="0" destOrd="2" presId="urn:microsoft.com/office/officeart/2005/8/layout/list1#2"/>
    <dgm:cxn modelId="{867B387E-F046-467F-BB26-26F02B9A33D5}" srcId="{B7B4D503-0B80-4460-922F-678D7B3B9A0D}" destId="{D5BDCD57-3FE2-4364-8697-EF0B3F551B8B}" srcOrd="1" destOrd="0" parTransId="{A770BF92-35AC-487F-A40C-40816D8005B1}" sibTransId="{3562BF13-FCE3-4E06-B80D-E18FA8FFCB30}"/>
    <dgm:cxn modelId="{7B7D9993-2304-4E3A-AE8E-E98369208F57}" type="presOf" srcId="{21E99324-078C-4308-B67B-F30AFE4A54BE}" destId="{64F3F243-0CC4-4CEF-93F2-5776498F90DB}" srcOrd="0" destOrd="1" presId="urn:microsoft.com/office/officeart/2005/8/layout/list1#2"/>
    <dgm:cxn modelId="{349378A1-CC1D-4FEC-8461-BE0D39266705}" srcId="{D5BDCD57-3FE2-4364-8697-EF0B3F551B8B}" destId="{82650E3F-D6E2-4296-921D-7DB7037AB094}" srcOrd="0" destOrd="0" parTransId="{DBD02D16-6447-4B3F-9162-19CEE4EAC286}" sibTransId="{31C96943-601E-48F3-A1B6-1CE9BD7B88BA}"/>
    <dgm:cxn modelId="{BDEB48B7-3DF5-4EC9-B4C0-C3E204E67713}" srcId="{D5BDCD57-3FE2-4364-8697-EF0B3F551B8B}" destId="{7E9ED68F-601F-4C67-8A0F-A52D7D392A62}" srcOrd="2" destOrd="0" parTransId="{F7D21AA3-C612-48EA-BEAA-E9CCD414430F}" sibTransId="{7C6A2E52-E431-48B5-96A5-D05FD90C05E7}"/>
    <dgm:cxn modelId="{5DA867DB-4E75-42E6-8B5A-1F2B65992BA7}" type="presOf" srcId="{B7B4D503-0B80-4460-922F-678D7B3B9A0D}" destId="{01DD0F12-12F5-4D40-B8E1-50F8BA73202A}" srcOrd="0" destOrd="0" presId="urn:microsoft.com/office/officeart/2005/8/layout/list1#2"/>
    <dgm:cxn modelId="{82899BDD-66DC-40D9-8780-B5EE0CC3D195}" type="presOf" srcId="{7E9ED68F-601F-4C67-8A0F-A52D7D392A62}" destId="{84309B57-9335-4504-ADE7-0F6F02733EE1}" srcOrd="0" destOrd="2" presId="urn:microsoft.com/office/officeart/2005/8/layout/list1#2"/>
    <dgm:cxn modelId="{1D7A2BE2-7B6A-4A25-9132-CFD9B8EADD57}" type="presOf" srcId="{6803AE33-8C4D-49FF-A701-3AEB5FFD114C}" destId="{9D1AF6DF-8EBD-4BA9-AB1C-83666B416551}" srcOrd="1" destOrd="0" presId="urn:microsoft.com/office/officeart/2005/8/layout/list1#2"/>
    <dgm:cxn modelId="{E8FACF29-A080-43EA-A24C-36203ACD16AF}" type="presParOf" srcId="{01DD0F12-12F5-4D40-B8E1-50F8BA73202A}" destId="{709D80A6-72FB-4616-B5E3-B5DD741D5F23}" srcOrd="0" destOrd="0" presId="urn:microsoft.com/office/officeart/2005/8/layout/list1#2"/>
    <dgm:cxn modelId="{D5AC9829-7D23-48AB-A1FA-B10BC712696F}" type="presParOf" srcId="{709D80A6-72FB-4616-B5E3-B5DD741D5F23}" destId="{76495F65-323E-4916-B636-C8D6D15ABDE0}" srcOrd="0" destOrd="0" presId="urn:microsoft.com/office/officeart/2005/8/layout/list1#2"/>
    <dgm:cxn modelId="{E4FB87D9-2239-4995-ADCD-5D035A32B7B9}" type="presParOf" srcId="{709D80A6-72FB-4616-B5E3-B5DD741D5F23}" destId="{9D1AF6DF-8EBD-4BA9-AB1C-83666B416551}" srcOrd="1" destOrd="0" presId="urn:microsoft.com/office/officeart/2005/8/layout/list1#2"/>
    <dgm:cxn modelId="{46EF3E35-3450-47F2-BD9C-B2CCC739075B}" type="presParOf" srcId="{01DD0F12-12F5-4D40-B8E1-50F8BA73202A}" destId="{71934524-F682-452D-88D9-5DEC2E6B5015}" srcOrd="1" destOrd="0" presId="urn:microsoft.com/office/officeart/2005/8/layout/list1#2"/>
    <dgm:cxn modelId="{0A4394F6-AA9F-4CF2-A224-5C15EF526B4B}" type="presParOf" srcId="{01DD0F12-12F5-4D40-B8E1-50F8BA73202A}" destId="{64F3F243-0CC4-4CEF-93F2-5776498F90DB}" srcOrd="2" destOrd="0" presId="urn:microsoft.com/office/officeart/2005/8/layout/list1#2"/>
    <dgm:cxn modelId="{ED135B40-356E-4E87-834F-E4667140293C}" type="presParOf" srcId="{01DD0F12-12F5-4D40-B8E1-50F8BA73202A}" destId="{45C074A4-D50D-4582-A1CA-82DFC52CD331}" srcOrd="3" destOrd="0" presId="urn:microsoft.com/office/officeart/2005/8/layout/list1#2"/>
    <dgm:cxn modelId="{39237F93-CADE-4527-9432-40F20720201F}" type="presParOf" srcId="{01DD0F12-12F5-4D40-B8E1-50F8BA73202A}" destId="{E4533D0C-9DAF-48DA-84A6-520527060381}" srcOrd="4" destOrd="0" presId="urn:microsoft.com/office/officeart/2005/8/layout/list1#2"/>
    <dgm:cxn modelId="{DA6071B9-2FC0-4CD8-B4DB-36F3A8F22C82}" type="presParOf" srcId="{E4533D0C-9DAF-48DA-84A6-520527060381}" destId="{A4395476-9DE8-4F6F-8320-3E3F1F0BB7B7}" srcOrd="0" destOrd="0" presId="urn:microsoft.com/office/officeart/2005/8/layout/list1#2"/>
    <dgm:cxn modelId="{3D0D1DEF-9B7D-495A-B683-B026F4CE7768}" type="presParOf" srcId="{E4533D0C-9DAF-48DA-84A6-520527060381}" destId="{D2B8060E-5C25-48B8-8A2C-C7E31B9A4C0B}" srcOrd="1" destOrd="0" presId="urn:microsoft.com/office/officeart/2005/8/layout/list1#2"/>
    <dgm:cxn modelId="{0D581D70-78B9-474C-8132-8D741CA27F73}" type="presParOf" srcId="{01DD0F12-12F5-4D40-B8E1-50F8BA73202A}" destId="{34E5DCBF-B6A4-4E52-90C6-8639E330299B}" srcOrd="5" destOrd="0" presId="urn:microsoft.com/office/officeart/2005/8/layout/list1#2"/>
    <dgm:cxn modelId="{F0BEDFB6-86B6-479B-84A7-64F458E5212E}" type="presParOf" srcId="{01DD0F12-12F5-4D40-B8E1-50F8BA73202A}" destId="{84309B57-9335-4504-ADE7-0F6F02733EE1}" srcOrd="6" destOrd="0" presId="urn:microsoft.com/office/officeart/2005/8/layout/list1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B4D503-0B80-4460-922F-678D7B3B9A0D}" type="doc">
      <dgm:prSet loTypeId="urn:microsoft.com/office/officeart/2005/8/layout/list1#2" loCatId="list" qsTypeId="urn:microsoft.com/office/officeart/2005/8/quickstyle/simple1" qsCatId="simple" csTypeId="urn:microsoft.com/office/officeart/2005/8/colors/accent1_2#3" csCatId="accent1" phldr="1"/>
      <dgm:spPr/>
      <dgm:t>
        <a:bodyPr/>
        <a:lstStyle/>
        <a:p>
          <a:endParaRPr lang="en-US"/>
        </a:p>
      </dgm:t>
    </dgm:pt>
    <dgm:pt modelId="{6803AE33-8C4D-49FF-A701-3AEB5FFD114C}">
      <dgm:prSet custT="1"/>
      <dgm:spPr/>
      <dgm:t>
        <a:bodyPr/>
        <a:lstStyle/>
        <a:p>
          <a:pPr rtl="0"/>
          <a:r>
            <a:rPr lang="en-US" sz="1800" dirty="0"/>
            <a:t>Dr. </a:t>
          </a:r>
          <a:r>
            <a:rPr lang="en-US" sz="1800" dirty="0" err="1"/>
            <a:t>Buddharaju</a:t>
          </a:r>
          <a:endParaRPr lang="en-US" sz="1800" b="1" dirty="0"/>
        </a:p>
      </dgm:t>
    </dgm:pt>
    <dgm:pt modelId="{71CB2A66-749B-4C8F-9BAC-3469E95A323C}" type="parTrans" cxnId="{B3A9A309-4955-47E0-A62F-54101AE9EF22}">
      <dgm:prSet/>
      <dgm:spPr/>
      <dgm:t>
        <a:bodyPr/>
        <a:lstStyle/>
        <a:p>
          <a:endParaRPr lang="en-US"/>
        </a:p>
      </dgm:t>
    </dgm:pt>
    <dgm:pt modelId="{0BE976F9-0D26-497C-8000-721D61B1AB27}" type="sibTrans" cxnId="{B3A9A309-4955-47E0-A62F-54101AE9EF22}">
      <dgm:prSet/>
      <dgm:spPr/>
      <dgm:t>
        <a:bodyPr/>
        <a:lstStyle/>
        <a:p>
          <a:endParaRPr lang="en-US"/>
        </a:p>
      </dgm:t>
    </dgm:pt>
    <dgm:pt modelId="{35CE50FE-FA6B-438A-BDBA-9B273E6736BA}">
      <dgm:prSet/>
      <dgm:spPr/>
      <dgm:t>
        <a:bodyPr/>
        <a:lstStyle/>
        <a:p>
          <a:pPr rtl="0"/>
          <a:r>
            <a:rPr lang="en-US" dirty="0"/>
            <a:t>Mobile Application Development Fall 2018 Students</a:t>
          </a:r>
        </a:p>
      </dgm:t>
    </dgm:pt>
    <dgm:pt modelId="{041EA2AA-79BF-4E81-BE26-7602451C547A}" type="parTrans" cxnId="{045A973B-2793-4233-B0DD-A06A4D9E568A}">
      <dgm:prSet/>
      <dgm:spPr/>
      <dgm:t>
        <a:bodyPr/>
        <a:lstStyle/>
        <a:p>
          <a:endParaRPr lang="en-US"/>
        </a:p>
      </dgm:t>
    </dgm:pt>
    <dgm:pt modelId="{5E917E99-E082-4E09-A2C0-44C12F971A6A}" type="sibTrans" cxnId="{045A973B-2793-4233-B0DD-A06A4D9E568A}">
      <dgm:prSet/>
      <dgm:spPr/>
      <dgm:t>
        <a:bodyPr/>
        <a:lstStyle/>
        <a:p>
          <a:endParaRPr lang="en-US"/>
        </a:p>
      </dgm:t>
    </dgm:pt>
    <dgm:pt modelId="{0CAD6BAE-C3D8-4C9E-99F7-B8721A5E98BA}">
      <dgm:prSet/>
      <dgm:spPr/>
      <dgm:t>
        <a:bodyPr/>
        <a:lstStyle/>
        <a:p>
          <a:pPr rtl="0"/>
          <a:r>
            <a:rPr lang="en-US" dirty="0"/>
            <a:t>For the peer support during presentations through out the semester.</a:t>
          </a:r>
        </a:p>
      </dgm:t>
    </dgm:pt>
    <dgm:pt modelId="{8DB6AA9C-2239-43DF-9839-D6CB1D543D54}" type="parTrans" cxnId="{E3A69125-6FFB-45E4-9E9E-B6EA314C1766}">
      <dgm:prSet/>
      <dgm:spPr/>
      <dgm:t>
        <a:bodyPr/>
        <a:lstStyle/>
        <a:p>
          <a:endParaRPr lang="en-US"/>
        </a:p>
      </dgm:t>
    </dgm:pt>
    <dgm:pt modelId="{24056423-FE4B-4F8C-AC4A-01D94F90392B}" type="sibTrans" cxnId="{E3A69125-6FFB-45E4-9E9E-B6EA314C1766}">
      <dgm:prSet/>
      <dgm:spPr/>
      <dgm:t>
        <a:bodyPr/>
        <a:lstStyle/>
        <a:p>
          <a:endParaRPr lang="en-US"/>
        </a:p>
      </dgm:t>
    </dgm:pt>
    <dgm:pt modelId="{FAB0D79A-6A73-465B-8361-1FE36EEDCA6C}">
      <dgm:prSet/>
      <dgm:spPr/>
      <dgm:t>
        <a:bodyPr/>
        <a:lstStyle/>
        <a:p>
          <a:pPr rtl="0"/>
          <a:r>
            <a:rPr lang="en-US" dirty="0"/>
            <a:t>University of Houston - Clear Lake</a:t>
          </a:r>
        </a:p>
      </dgm:t>
    </dgm:pt>
    <dgm:pt modelId="{33450DC6-26F7-411A-BD9F-F57016F3B766}" type="parTrans" cxnId="{A2F622A2-E4DB-4477-942D-FD44AEB4E764}">
      <dgm:prSet/>
      <dgm:spPr/>
      <dgm:t>
        <a:bodyPr/>
        <a:lstStyle/>
        <a:p>
          <a:endParaRPr lang="en-US"/>
        </a:p>
      </dgm:t>
    </dgm:pt>
    <dgm:pt modelId="{5104A0D4-D885-4FBB-8599-D9DDBD387BC4}" type="sibTrans" cxnId="{A2F622A2-E4DB-4477-942D-FD44AEB4E764}">
      <dgm:prSet/>
      <dgm:spPr/>
      <dgm:t>
        <a:bodyPr/>
        <a:lstStyle/>
        <a:p>
          <a:endParaRPr lang="en-US"/>
        </a:p>
      </dgm:t>
    </dgm:pt>
    <dgm:pt modelId="{69C06211-77AB-4945-9617-FE72D514367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For giving us the opportunity to showcase our abilities and learn along the way.</a:t>
          </a:r>
        </a:p>
      </dgm:t>
    </dgm:pt>
    <dgm:pt modelId="{E4A86DB6-52D1-44D9-9B48-953F9A9F4DCE}" type="parTrans" cxnId="{768DF3E5-91D6-43C5-9FA3-C64C84C67A26}">
      <dgm:prSet/>
      <dgm:spPr/>
      <dgm:t>
        <a:bodyPr/>
        <a:lstStyle/>
        <a:p>
          <a:endParaRPr lang="en-US"/>
        </a:p>
      </dgm:t>
    </dgm:pt>
    <dgm:pt modelId="{B618DDCC-A5A9-44B3-AC48-7ED49C7AFCBB}" type="sibTrans" cxnId="{768DF3E5-91D6-43C5-9FA3-C64C84C67A26}">
      <dgm:prSet/>
      <dgm:spPr/>
      <dgm:t>
        <a:bodyPr/>
        <a:lstStyle/>
        <a:p>
          <a:endParaRPr lang="en-US"/>
        </a:p>
      </dgm:t>
    </dgm:pt>
    <dgm:pt modelId="{00ABCCDA-8FD4-43FF-A3F2-70CCFBCA059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For guiding us providing the academic support by helping us throughout the project.</a:t>
          </a:r>
        </a:p>
      </dgm:t>
    </dgm:pt>
    <dgm:pt modelId="{CA06B739-51B7-4751-89E6-CC05C0BE321C}" type="parTrans" cxnId="{B88F01FF-FEB1-4554-B6E3-3064CA2E8D70}">
      <dgm:prSet/>
      <dgm:spPr/>
      <dgm:t>
        <a:bodyPr/>
        <a:lstStyle/>
        <a:p>
          <a:endParaRPr lang="en-US"/>
        </a:p>
      </dgm:t>
    </dgm:pt>
    <dgm:pt modelId="{A4505F6F-F067-4BAA-8D2A-450230F3154A}" type="sibTrans" cxnId="{B88F01FF-FEB1-4554-B6E3-3064CA2E8D70}">
      <dgm:prSet/>
      <dgm:spPr/>
      <dgm:t>
        <a:bodyPr/>
        <a:lstStyle/>
        <a:p>
          <a:endParaRPr lang="en-US"/>
        </a:p>
      </dgm:t>
    </dgm:pt>
    <dgm:pt modelId="{01DD0F12-12F5-4D40-B8E1-50F8BA73202A}" type="pres">
      <dgm:prSet presAssocID="{B7B4D503-0B80-4460-922F-678D7B3B9A0D}" presName="linear" presStyleCnt="0">
        <dgm:presLayoutVars>
          <dgm:dir/>
          <dgm:animLvl val="lvl"/>
          <dgm:resizeHandles val="exact"/>
        </dgm:presLayoutVars>
      </dgm:prSet>
      <dgm:spPr/>
    </dgm:pt>
    <dgm:pt modelId="{709D80A6-72FB-4616-B5E3-B5DD741D5F23}" type="pres">
      <dgm:prSet presAssocID="{6803AE33-8C4D-49FF-A701-3AEB5FFD114C}" presName="parentLin" presStyleCnt="0"/>
      <dgm:spPr/>
    </dgm:pt>
    <dgm:pt modelId="{76495F65-323E-4916-B636-C8D6D15ABDE0}" type="pres">
      <dgm:prSet presAssocID="{6803AE33-8C4D-49FF-A701-3AEB5FFD114C}" presName="parentLeftMargin" presStyleLbl="node1" presStyleIdx="0" presStyleCnt="3"/>
      <dgm:spPr/>
    </dgm:pt>
    <dgm:pt modelId="{9D1AF6DF-8EBD-4BA9-AB1C-83666B416551}" type="pres">
      <dgm:prSet presAssocID="{6803AE33-8C4D-49FF-A701-3AEB5FFD114C}" presName="parentText" presStyleLbl="node1" presStyleIdx="0" presStyleCnt="3" custScaleX="68571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71934524-F682-452D-88D9-5DEC2E6B5015}" type="pres">
      <dgm:prSet presAssocID="{6803AE33-8C4D-49FF-A701-3AEB5FFD114C}" presName="negativeSpace" presStyleCnt="0"/>
      <dgm:spPr/>
    </dgm:pt>
    <dgm:pt modelId="{64F3F243-0CC4-4CEF-93F2-5776498F90DB}" type="pres">
      <dgm:prSet presAssocID="{6803AE33-8C4D-49FF-A701-3AEB5FFD114C}" presName="childText" presStyleLbl="alignAcc1" presStyleIdx="0" presStyleCnt="3" custScaleY="107060">
        <dgm:presLayoutVars>
          <dgm:bulletEnabled val="1"/>
        </dgm:presLayoutVars>
      </dgm:prSet>
      <dgm:spPr/>
    </dgm:pt>
    <dgm:pt modelId="{45C074A4-D50D-4582-A1CA-82DFC52CD331}" type="pres">
      <dgm:prSet presAssocID="{0BE976F9-0D26-497C-8000-721D61B1AB27}" presName="spaceBetweenRectangles" presStyleCnt="0"/>
      <dgm:spPr/>
    </dgm:pt>
    <dgm:pt modelId="{9ADB6F5D-9C9F-48E8-BA73-30A7CB91DDA9}" type="pres">
      <dgm:prSet presAssocID="{35CE50FE-FA6B-438A-BDBA-9B273E6736BA}" presName="parentLin" presStyleCnt="0"/>
      <dgm:spPr/>
    </dgm:pt>
    <dgm:pt modelId="{1DA2DBA8-FF13-4046-9A4B-FA26A7A8AE04}" type="pres">
      <dgm:prSet presAssocID="{35CE50FE-FA6B-438A-BDBA-9B273E6736BA}" presName="parentLeftMargin" presStyleLbl="node1" presStyleIdx="0" presStyleCnt="3"/>
      <dgm:spPr/>
    </dgm:pt>
    <dgm:pt modelId="{E022AD64-6C14-41D5-BC9F-2BFBC0D6C3E0}" type="pres">
      <dgm:prSet presAssocID="{35CE50FE-FA6B-438A-BDBA-9B273E6736BA}" presName="parentText" presStyleLbl="node1" presStyleIdx="1" presStyleCnt="3" custScaleX="108363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EA1C4785-F717-46FE-9168-8C8D21641086}" type="pres">
      <dgm:prSet presAssocID="{35CE50FE-FA6B-438A-BDBA-9B273E6736BA}" presName="negativeSpace" presStyleCnt="0"/>
      <dgm:spPr/>
    </dgm:pt>
    <dgm:pt modelId="{F901923D-E6E1-47FE-BE41-8B8C66EFA3AF}" type="pres">
      <dgm:prSet presAssocID="{35CE50FE-FA6B-438A-BDBA-9B273E6736BA}" presName="childText" presStyleLbl="alignAcc1" presStyleIdx="1" presStyleCnt="3">
        <dgm:presLayoutVars>
          <dgm:bulletEnabled val="1"/>
        </dgm:presLayoutVars>
      </dgm:prSet>
      <dgm:spPr/>
    </dgm:pt>
    <dgm:pt modelId="{CC18E8B9-19B1-4F96-A127-5A94E08F615B}" type="pres">
      <dgm:prSet presAssocID="{5E917E99-E082-4E09-A2C0-44C12F971A6A}" presName="spaceBetweenRectangles" presStyleCnt="0"/>
      <dgm:spPr/>
    </dgm:pt>
    <dgm:pt modelId="{EE85961F-4A4D-4EDE-855D-760D922C48F6}" type="pres">
      <dgm:prSet presAssocID="{FAB0D79A-6A73-465B-8361-1FE36EEDCA6C}" presName="parentLin" presStyleCnt="0"/>
      <dgm:spPr/>
    </dgm:pt>
    <dgm:pt modelId="{2234A398-5A18-440A-9B31-5D99EC30BE8C}" type="pres">
      <dgm:prSet presAssocID="{FAB0D79A-6A73-465B-8361-1FE36EEDCA6C}" presName="parentLeftMargin" presStyleLbl="node1" presStyleIdx="1" presStyleCnt="3"/>
      <dgm:spPr/>
    </dgm:pt>
    <dgm:pt modelId="{51995420-F191-467D-9BF2-AC4D4D44A822}" type="pres">
      <dgm:prSet presAssocID="{FAB0D79A-6A73-465B-8361-1FE36EEDCA6C}" presName="parentText" presStyleLbl="node1" presStyleIdx="2" presStyleCnt="3" custScaleX="108155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93798D40-17A4-4F60-925E-8DD017A1743F}" type="pres">
      <dgm:prSet presAssocID="{FAB0D79A-6A73-465B-8361-1FE36EEDCA6C}" presName="negativeSpace" presStyleCnt="0"/>
      <dgm:spPr/>
    </dgm:pt>
    <dgm:pt modelId="{3C6D13E9-035D-48C2-B157-0FA2B30F21B6}" type="pres">
      <dgm:prSet presAssocID="{FAB0D79A-6A73-465B-8361-1FE36EEDCA6C}" presName="childText" presStyleLbl="alignAcc1" presStyleIdx="2" presStyleCnt="3">
        <dgm:presLayoutVars>
          <dgm:bulletEnabled val="1"/>
        </dgm:presLayoutVars>
      </dgm:prSet>
      <dgm:spPr/>
    </dgm:pt>
  </dgm:ptLst>
  <dgm:cxnLst>
    <dgm:cxn modelId="{01A64703-2DD0-45BE-B51C-8FB6746E3CA9}" type="presOf" srcId="{FAB0D79A-6A73-465B-8361-1FE36EEDCA6C}" destId="{2234A398-5A18-440A-9B31-5D99EC30BE8C}" srcOrd="0" destOrd="0" presId="urn:microsoft.com/office/officeart/2005/8/layout/list1#2"/>
    <dgm:cxn modelId="{B3A9A309-4955-47E0-A62F-54101AE9EF22}" srcId="{B7B4D503-0B80-4460-922F-678D7B3B9A0D}" destId="{6803AE33-8C4D-49FF-A701-3AEB5FFD114C}" srcOrd="0" destOrd="0" parTransId="{71CB2A66-749B-4C8F-9BAC-3469E95A323C}" sibTransId="{0BE976F9-0D26-497C-8000-721D61B1AB27}"/>
    <dgm:cxn modelId="{C4F8DD1B-633C-46F6-80C7-69AF8D087DC9}" type="presOf" srcId="{6803AE33-8C4D-49FF-A701-3AEB5FFD114C}" destId="{76495F65-323E-4916-B636-C8D6D15ABDE0}" srcOrd="0" destOrd="0" presId="urn:microsoft.com/office/officeart/2005/8/layout/list1#2"/>
    <dgm:cxn modelId="{BA8F3F22-8D44-49CE-8C07-60524E994E38}" type="presOf" srcId="{FAB0D79A-6A73-465B-8361-1FE36EEDCA6C}" destId="{51995420-F191-467D-9BF2-AC4D4D44A822}" srcOrd="1" destOrd="0" presId="urn:microsoft.com/office/officeart/2005/8/layout/list1#2"/>
    <dgm:cxn modelId="{E3A69125-6FFB-45E4-9E9E-B6EA314C1766}" srcId="{35CE50FE-FA6B-438A-BDBA-9B273E6736BA}" destId="{0CAD6BAE-C3D8-4C9E-99F7-B8721A5E98BA}" srcOrd="0" destOrd="0" parTransId="{8DB6AA9C-2239-43DF-9839-D6CB1D543D54}" sibTransId="{24056423-FE4B-4F8C-AC4A-01D94F90392B}"/>
    <dgm:cxn modelId="{57D9B837-C1F0-4173-BC9B-78F906992C96}" type="presOf" srcId="{0CAD6BAE-C3D8-4C9E-99F7-B8721A5E98BA}" destId="{F901923D-E6E1-47FE-BE41-8B8C66EFA3AF}" srcOrd="0" destOrd="0" presId="urn:microsoft.com/office/officeart/2005/8/layout/list1#2"/>
    <dgm:cxn modelId="{045A973B-2793-4233-B0DD-A06A4D9E568A}" srcId="{B7B4D503-0B80-4460-922F-678D7B3B9A0D}" destId="{35CE50FE-FA6B-438A-BDBA-9B273E6736BA}" srcOrd="1" destOrd="0" parTransId="{041EA2AA-79BF-4E81-BE26-7602451C547A}" sibTransId="{5E917E99-E082-4E09-A2C0-44C12F971A6A}"/>
    <dgm:cxn modelId="{043CB243-CD8A-4A21-8EF4-DF83507A2B5B}" type="presOf" srcId="{00ABCCDA-8FD4-43FF-A3F2-70CCFBCA0597}" destId="{64F3F243-0CC4-4CEF-93F2-5776498F90DB}" srcOrd="0" destOrd="0" presId="urn:microsoft.com/office/officeart/2005/8/layout/list1#2"/>
    <dgm:cxn modelId="{454DAA7D-7045-45E6-8EC5-B7BD3D872078}" type="presOf" srcId="{69C06211-77AB-4945-9617-FE72D514367D}" destId="{3C6D13E9-035D-48C2-B157-0FA2B30F21B6}" srcOrd="0" destOrd="0" presId="urn:microsoft.com/office/officeart/2005/8/layout/list1#2"/>
    <dgm:cxn modelId="{A2F622A2-E4DB-4477-942D-FD44AEB4E764}" srcId="{B7B4D503-0B80-4460-922F-678D7B3B9A0D}" destId="{FAB0D79A-6A73-465B-8361-1FE36EEDCA6C}" srcOrd="2" destOrd="0" parTransId="{33450DC6-26F7-411A-BD9F-F57016F3B766}" sibTransId="{5104A0D4-D885-4FBB-8599-D9DDBD387BC4}"/>
    <dgm:cxn modelId="{CD2140BB-2C93-47B8-ACA3-E8203BF2DBB4}" type="presOf" srcId="{35CE50FE-FA6B-438A-BDBA-9B273E6736BA}" destId="{1DA2DBA8-FF13-4046-9A4B-FA26A7A8AE04}" srcOrd="0" destOrd="0" presId="urn:microsoft.com/office/officeart/2005/8/layout/list1#2"/>
    <dgm:cxn modelId="{876CB1BD-F97D-4315-AF3C-4B8873154413}" type="presOf" srcId="{35CE50FE-FA6B-438A-BDBA-9B273E6736BA}" destId="{E022AD64-6C14-41D5-BC9F-2BFBC0D6C3E0}" srcOrd="1" destOrd="0" presId="urn:microsoft.com/office/officeart/2005/8/layout/list1#2"/>
    <dgm:cxn modelId="{5DA867DB-4E75-42E6-8B5A-1F2B65992BA7}" type="presOf" srcId="{B7B4D503-0B80-4460-922F-678D7B3B9A0D}" destId="{01DD0F12-12F5-4D40-B8E1-50F8BA73202A}" srcOrd="0" destOrd="0" presId="urn:microsoft.com/office/officeart/2005/8/layout/list1#2"/>
    <dgm:cxn modelId="{1D7A2BE2-7B6A-4A25-9132-CFD9B8EADD57}" type="presOf" srcId="{6803AE33-8C4D-49FF-A701-3AEB5FFD114C}" destId="{9D1AF6DF-8EBD-4BA9-AB1C-83666B416551}" srcOrd="1" destOrd="0" presId="urn:microsoft.com/office/officeart/2005/8/layout/list1#2"/>
    <dgm:cxn modelId="{768DF3E5-91D6-43C5-9FA3-C64C84C67A26}" srcId="{FAB0D79A-6A73-465B-8361-1FE36EEDCA6C}" destId="{69C06211-77AB-4945-9617-FE72D514367D}" srcOrd="0" destOrd="0" parTransId="{E4A86DB6-52D1-44D9-9B48-953F9A9F4DCE}" sibTransId="{B618DDCC-A5A9-44B3-AC48-7ED49C7AFCBB}"/>
    <dgm:cxn modelId="{B88F01FF-FEB1-4554-B6E3-3064CA2E8D70}" srcId="{6803AE33-8C4D-49FF-A701-3AEB5FFD114C}" destId="{00ABCCDA-8FD4-43FF-A3F2-70CCFBCA0597}" srcOrd="0" destOrd="0" parTransId="{CA06B739-51B7-4751-89E6-CC05C0BE321C}" sibTransId="{A4505F6F-F067-4BAA-8D2A-450230F3154A}"/>
    <dgm:cxn modelId="{E8FACF29-A080-43EA-A24C-36203ACD16AF}" type="presParOf" srcId="{01DD0F12-12F5-4D40-B8E1-50F8BA73202A}" destId="{709D80A6-72FB-4616-B5E3-B5DD741D5F23}" srcOrd="0" destOrd="0" presId="urn:microsoft.com/office/officeart/2005/8/layout/list1#2"/>
    <dgm:cxn modelId="{D5AC9829-7D23-48AB-A1FA-B10BC712696F}" type="presParOf" srcId="{709D80A6-72FB-4616-B5E3-B5DD741D5F23}" destId="{76495F65-323E-4916-B636-C8D6D15ABDE0}" srcOrd="0" destOrd="0" presId="urn:microsoft.com/office/officeart/2005/8/layout/list1#2"/>
    <dgm:cxn modelId="{E4FB87D9-2239-4995-ADCD-5D035A32B7B9}" type="presParOf" srcId="{709D80A6-72FB-4616-B5E3-B5DD741D5F23}" destId="{9D1AF6DF-8EBD-4BA9-AB1C-83666B416551}" srcOrd="1" destOrd="0" presId="urn:microsoft.com/office/officeart/2005/8/layout/list1#2"/>
    <dgm:cxn modelId="{46EF3E35-3450-47F2-BD9C-B2CCC739075B}" type="presParOf" srcId="{01DD0F12-12F5-4D40-B8E1-50F8BA73202A}" destId="{71934524-F682-452D-88D9-5DEC2E6B5015}" srcOrd="1" destOrd="0" presId="urn:microsoft.com/office/officeart/2005/8/layout/list1#2"/>
    <dgm:cxn modelId="{0A4394F6-AA9F-4CF2-A224-5C15EF526B4B}" type="presParOf" srcId="{01DD0F12-12F5-4D40-B8E1-50F8BA73202A}" destId="{64F3F243-0CC4-4CEF-93F2-5776498F90DB}" srcOrd="2" destOrd="0" presId="urn:microsoft.com/office/officeart/2005/8/layout/list1#2"/>
    <dgm:cxn modelId="{ED135B40-356E-4E87-834F-E4667140293C}" type="presParOf" srcId="{01DD0F12-12F5-4D40-B8E1-50F8BA73202A}" destId="{45C074A4-D50D-4582-A1CA-82DFC52CD331}" srcOrd="3" destOrd="0" presId="urn:microsoft.com/office/officeart/2005/8/layout/list1#2"/>
    <dgm:cxn modelId="{575A2F2B-2B4F-43EC-818C-B7E12DDDF3E9}" type="presParOf" srcId="{01DD0F12-12F5-4D40-B8E1-50F8BA73202A}" destId="{9ADB6F5D-9C9F-48E8-BA73-30A7CB91DDA9}" srcOrd="4" destOrd="0" presId="urn:microsoft.com/office/officeart/2005/8/layout/list1#2"/>
    <dgm:cxn modelId="{9CB32CDE-348E-41D1-B8F9-95CA9A2BB358}" type="presParOf" srcId="{9ADB6F5D-9C9F-48E8-BA73-30A7CB91DDA9}" destId="{1DA2DBA8-FF13-4046-9A4B-FA26A7A8AE04}" srcOrd="0" destOrd="0" presId="urn:microsoft.com/office/officeart/2005/8/layout/list1#2"/>
    <dgm:cxn modelId="{EFC7B67D-EA87-4273-8C2D-2368BBB7218A}" type="presParOf" srcId="{9ADB6F5D-9C9F-48E8-BA73-30A7CB91DDA9}" destId="{E022AD64-6C14-41D5-BC9F-2BFBC0D6C3E0}" srcOrd="1" destOrd="0" presId="urn:microsoft.com/office/officeart/2005/8/layout/list1#2"/>
    <dgm:cxn modelId="{2B0B1F95-4B76-472F-A7C9-7251A2F918D3}" type="presParOf" srcId="{01DD0F12-12F5-4D40-B8E1-50F8BA73202A}" destId="{EA1C4785-F717-46FE-9168-8C8D21641086}" srcOrd="5" destOrd="0" presId="urn:microsoft.com/office/officeart/2005/8/layout/list1#2"/>
    <dgm:cxn modelId="{9627A8E8-A74A-4B1E-89F4-6766DE1ACE37}" type="presParOf" srcId="{01DD0F12-12F5-4D40-B8E1-50F8BA73202A}" destId="{F901923D-E6E1-47FE-BE41-8B8C66EFA3AF}" srcOrd="6" destOrd="0" presId="urn:microsoft.com/office/officeart/2005/8/layout/list1#2"/>
    <dgm:cxn modelId="{1DF9D7DA-C448-496C-8B8B-E830E4A0814F}" type="presParOf" srcId="{01DD0F12-12F5-4D40-B8E1-50F8BA73202A}" destId="{CC18E8B9-19B1-4F96-A127-5A94E08F615B}" srcOrd="7" destOrd="0" presId="urn:microsoft.com/office/officeart/2005/8/layout/list1#2"/>
    <dgm:cxn modelId="{F929161F-4AAF-4766-A387-286B2ECEBC11}" type="presParOf" srcId="{01DD0F12-12F5-4D40-B8E1-50F8BA73202A}" destId="{EE85961F-4A4D-4EDE-855D-760D922C48F6}" srcOrd="8" destOrd="0" presId="urn:microsoft.com/office/officeart/2005/8/layout/list1#2"/>
    <dgm:cxn modelId="{8F06F7D1-628F-4661-BD9F-C8347EB1FC06}" type="presParOf" srcId="{EE85961F-4A4D-4EDE-855D-760D922C48F6}" destId="{2234A398-5A18-440A-9B31-5D99EC30BE8C}" srcOrd="0" destOrd="0" presId="urn:microsoft.com/office/officeart/2005/8/layout/list1#2"/>
    <dgm:cxn modelId="{CCB44C85-F44D-4052-B803-B2D0D707C7DD}" type="presParOf" srcId="{EE85961F-4A4D-4EDE-855D-760D922C48F6}" destId="{51995420-F191-467D-9BF2-AC4D4D44A822}" srcOrd="1" destOrd="0" presId="urn:microsoft.com/office/officeart/2005/8/layout/list1#2"/>
    <dgm:cxn modelId="{9D78ACAF-890A-413C-BF49-CDB19B0C198A}" type="presParOf" srcId="{01DD0F12-12F5-4D40-B8E1-50F8BA73202A}" destId="{93798D40-17A4-4F60-925E-8DD017A1743F}" srcOrd="9" destOrd="0" presId="urn:microsoft.com/office/officeart/2005/8/layout/list1#2"/>
    <dgm:cxn modelId="{C202862A-7E7B-4B84-B809-41170FB083E1}" type="presParOf" srcId="{01DD0F12-12F5-4D40-B8E1-50F8BA73202A}" destId="{3C6D13E9-035D-48C2-B157-0FA2B30F21B6}" srcOrd="10" destOrd="0" presId="urn:microsoft.com/office/officeart/2005/8/layout/list1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3F243-0CC4-4CEF-93F2-5776498F90DB}">
      <dsp:nvSpPr>
        <dsp:cNvPr id="0" name=""/>
        <dsp:cNvSpPr/>
      </dsp:nvSpPr>
      <dsp:spPr>
        <a:xfrm>
          <a:off x="0" y="335161"/>
          <a:ext cx="7810500" cy="148385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6182" tIns="548640" rIns="606182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a typeface="+mn-ea"/>
              <a:cs typeface="+mn-cs"/>
            </a:rPr>
            <a:t>Cocoa Touch Framework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a typeface="+mn-ea"/>
              <a:cs typeface="+mn-cs"/>
            </a:rPr>
            <a:t>AV Foundation Framework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>
              <a:ea typeface="+mn-ea"/>
              <a:cs typeface="+mn-cs"/>
            </a:rPr>
            <a:t>Coredata</a:t>
          </a:r>
          <a:r>
            <a:rPr lang="en-US" sz="1600" kern="1200" dirty="0">
              <a:ea typeface="+mn-ea"/>
              <a:cs typeface="+mn-cs"/>
            </a:rPr>
            <a:t> Framework</a:t>
          </a:r>
          <a:endParaRPr lang="en-US" sz="1600" kern="1200" dirty="0"/>
        </a:p>
      </dsp:txBody>
      <dsp:txXfrm>
        <a:off x="0" y="335161"/>
        <a:ext cx="7810500" cy="1483851"/>
      </dsp:txXfrm>
    </dsp:sp>
    <dsp:sp modelId="{9D1AF6DF-8EBD-4BA9-AB1C-83666B416551}">
      <dsp:nvSpPr>
        <dsp:cNvPr id="0" name=""/>
        <dsp:cNvSpPr/>
      </dsp:nvSpPr>
      <dsp:spPr>
        <a:xfrm>
          <a:off x="390525" y="10441"/>
          <a:ext cx="5467350" cy="649440"/>
        </a:xfrm>
        <a:prstGeom prst="rect">
          <a:avLst/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653" tIns="0" rIns="206653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2"/>
              </a:solidFill>
              <a:ea typeface="+mn-ea"/>
              <a:cs typeface="+mn-cs"/>
            </a:rPr>
            <a:t>Frameworks</a:t>
          </a:r>
          <a:endParaRPr lang="en-US" sz="1800" b="1" kern="1200" dirty="0">
            <a:solidFill>
              <a:schemeClr val="bg2"/>
            </a:solidFill>
          </a:endParaRPr>
        </a:p>
      </dsp:txBody>
      <dsp:txXfrm>
        <a:off x="390525" y="10441"/>
        <a:ext cx="5467350" cy="649440"/>
      </dsp:txXfrm>
    </dsp:sp>
    <dsp:sp modelId="{84309B57-9335-4504-ADE7-0F6F02733EE1}">
      <dsp:nvSpPr>
        <dsp:cNvPr id="0" name=""/>
        <dsp:cNvSpPr/>
      </dsp:nvSpPr>
      <dsp:spPr>
        <a:xfrm>
          <a:off x="0" y="2262533"/>
          <a:ext cx="7810500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6182" tIns="731520" rIns="606182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a typeface="+mn-ea"/>
              <a:cs typeface="+mn-cs"/>
            </a:rPr>
            <a:t>Programming Language: Swift 4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a typeface="+mn-ea"/>
              <a:cs typeface="+mn-cs"/>
            </a:rPr>
            <a:t>Tool: </a:t>
          </a:r>
          <a:r>
            <a:rPr lang="en-US" sz="1600" kern="1200" dirty="0" err="1">
              <a:ea typeface="+mn-ea"/>
              <a:cs typeface="+mn-cs"/>
            </a:rPr>
            <a:t>Xcode</a:t>
          </a:r>
          <a:endParaRPr lang="en-US" sz="1600" kern="1200" dirty="0">
            <a:ea typeface="+mn-ea"/>
            <a:cs typeface="+mn-cs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a typeface="+mn-ea"/>
              <a:cs typeface="+mn-cs"/>
            </a:rPr>
            <a:t>Hardware: MAC Desktop and iPhone</a:t>
          </a:r>
        </a:p>
      </dsp:txBody>
      <dsp:txXfrm>
        <a:off x="0" y="2262533"/>
        <a:ext cx="7810500" cy="1559250"/>
      </dsp:txXfrm>
    </dsp:sp>
    <dsp:sp modelId="{D2B8060E-5C25-48B8-8A2C-C7E31B9A4C0B}">
      <dsp:nvSpPr>
        <dsp:cNvPr id="0" name=""/>
        <dsp:cNvSpPr/>
      </dsp:nvSpPr>
      <dsp:spPr>
        <a:xfrm>
          <a:off x="390525" y="1937813"/>
          <a:ext cx="5467350" cy="649440"/>
        </a:xfrm>
        <a:prstGeom prst="rect">
          <a:avLst/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653" tIns="0" rIns="206653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2"/>
              </a:solidFill>
              <a:ea typeface="+mn-ea"/>
              <a:cs typeface="+mn-cs"/>
            </a:rPr>
            <a:t>Hardware and Software</a:t>
          </a:r>
          <a:endParaRPr lang="en-US" sz="1800" b="1" kern="1200" dirty="0">
            <a:solidFill>
              <a:schemeClr val="bg2"/>
            </a:solidFill>
          </a:endParaRPr>
        </a:p>
      </dsp:txBody>
      <dsp:txXfrm>
        <a:off x="390525" y="1937813"/>
        <a:ext cx="5467350" cy="649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3F243-0CC4-4CEF-93F2-5776498F90DB}">
      <dsp:nvSpPr>
        <dsp:cNvPr id="0" name=""/>
        <dsp:cNvSpPr/>
      </dsp:nvSpPr>
      <dsp:spPr>
        <a:xfrm>
          <a:off x="0" y="260084"/>
          <a:ext cx="7810500" cy="100328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6182" tIns="354076" rIns="60618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kern="1200" dirty="0"/>
            <a:t>For guiding us providing the academic support by helping us throughout the project.</a:t>
          </a:r>
        </a:p>
      </dsp:txBody>
      <dsp:txXfrm>
        <a:off x="0" y="260084"/>
        <a:ext cx="7810500" cy="1003286"/>
      </dsp:txXfrm>
    </dsp:sp>
    <dsp:sp modelId="{9D1AF6DF-8EBD-4BA9-AB1C-83666B416551}">
      <dsp:nvSpPr>
        <dsp:cNvPr id="0" name=""/>
        <dsp:cNvSpPr/>
      </dsp:nvSpPr>
      <dsp:spPr>
        <a:xfrm>
          <a:off x="390525" y="9164"/>
          <a:ext cx="3749016" cy="501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653" tIns="0" rIns="206653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Dr. </a:t>
          </a:r>
          <a:r>
            <a:rPr lang="en-US" sz="1800" kern="1200" dirty="0" err="1"/>
            <a:t>Buddharaju</a:t>
          </a:r>
          <a:endParaRPr lang="en-US" sz="1800" b="1" kern="1200" dirty="0"/>
        </a:p>
      </dsp:txBody>
      <dsp:txXfrm>
        <a:off x="390525" y="9164"/>
        <a:ext cx="3749016" cy="501840"/>
      </dsp:txXfrm>
    </dsp:sp>
    <dsp:sp modelId="{F901923D-E6E1-47FE-BE41-8B8C66EFA3AF}">
      <dsp:nvSpPr>
        <dsp:cNvPr id="0" name=""/>
        <dsp:cNvSpPr/>
      </dsp:nvSpPr>
      <dsp:spPr>
        <a:xfrm>
          <a:off x="0" y="1606090"/>
          <a:ext cx="7810500" cy="937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6182" tIns="354076" rIns="606182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For the peer support during presentations through out the semester.</a:t>
          </a:r>
        </a:p>
      </dsp:txBody>
      <dsp:txXfrm>
        <a:off x="0" y="1606090"/>
        <a:ext cx="7810500" cy="937125"/>
      </dsp:txXfrm>
    </dsp:sp>
    <dsp:sp modelId="{E022AD64-6C14-41D5-BC9F-2BFBC0D6C3E0}">
      <dsp:nvSpPr>
        <dsp:cNvPr id="0" name=""/>
        <dsp:cNvSpPr/>
      </dsp:nvSpPr>
      <dsp:spPr>
        <a:xfrm>
          <a:off x="390525" y="1355170"/>
          <a:ext cx="5924584" cy="501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653" tIns="0" rIns="206653" bIns="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Mobile Application Development Fall 2018 Students</a:t>
          </a:r>
        </a:p>
      </dsp:txBody>
      <dsp:txXfrm>
        <a:off x="390525" y="1355170"/>
        <a:ext cx="5924584" cy="501840"/>
      </dsp:txXfrm>
    </dsp:sp>
    <dsp:sp modelId="{3C6D13E9-035D-48C2-B157-0FA2B30F21B6}">
      <dsp:nvSpPr>
        <dsp:cNvPr id="0" name=""/>
        <dsp:cNvSpPr/>
      </dsp:nvSpPr>
      <dsp:spPr>
        <a:xfrm>
          <a:off x="0" y="2885935"/>
          <a:ext cx="7810500" cy="937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6182" tIns="354076" rIns="60618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kern="1200" dirty="0"/>
            <a:t>For giving us the opportunity to showcase our abilities and learn along the way.</a:t>
          </a:r>
        </a:p>
      </dsp:txBody>
      <dsp:txXfrm>
        <a:off x="0" y="2885935"/>
        <a:ext cx="7810500" cy="937125"/>
      </dsp:txXfrm>
    </dsp:sp>
    <dsp:sp modelId="{51995420-F191-467D-9BF2-AC4D4D44A822}">
      <dsp:nvSpPr>
        <dsp:cNvPr id="0" name=""/>
        <dsp:cNvSpPr/>
      </dsp:nvSpPr>
      <dsp:spPr>
        <a:xfrm>
          <a:off x="390525" y="2635015"/>
          <a:ext cx="5913212" cy="5018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653" tIns="0" rIns="206653" bIns="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University of Houston - Clear Lake</a:t>
          </a:r>
        </a:p>
      </dsp:txBody>
      <dsp:txXfrm>
        <a:off x="390525" y="2635015"/>
        <a:ext cx="5913212" cy="501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2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#2" minVer="12.0">
  <dgm:title val=""/>
  <dgm:desc val=""/>
  <dgm:catLst>
    <dgm:cat type="list" pri="4000"/>
  </dgm:catLst>
  <dgm:sampData>
    <dgm:dataModel>
      <dgm:ptLst>
        <dgm:pt modelId="0" type="doc">
          <dgm:prSet phldr="1"/>
        </dgm:pt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100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2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presOf/>
        <dgm:constrLst/>
        <dgm:ruleLst/>
      </dgm:layoutNode>
      <dgm:layoutNode name="childText" styleLbl="align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presOf/>
          <dgm:shape xmlns:r="http://schemas.openxmlformats.org/officeDocument/2006/relationships" r:blip="">
            <dgm:adjLst/>
          </dgm:shape>
          <dgm:constr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9" minVer="12.0">
  <dgm:title val="Simple 1"/>
  <dgm:desc val="Simple 1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8C3488-6DB6-4234-9081-6030E31FA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55244D-1D34-48CB-AA02-02B2A89CA9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A4DA6-27F6-4F9D-8938-0226B9733318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206641-E2F2-4E52-B46A-0B211470C1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C30EA-4197-45F6-9AA3-9CF07FCE38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1AA8A-6A68-4F4D-8492-BA7D237BB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031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25A17EF-115B-4BB9-BF42-426DFD9E898A}" type="datetimeFigureOut">
              <a:rPr lang="en-US" smtClean="0"/>
              <a:pPr/>
              <a:t>12/10/2018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4E7652-46AF-4259-BAE2-54978EA077C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70D99E-2869-438B-B483-1F6CCD5437EE}"/>
              </a:ext>
            </a:extLst>
          </p:cNvPr>
          <p:cNvGrpSpPr/>
          <p:nvPr userDrawn="1"/>
        </p:nvGrpSpPr>
        <p:grpSpPr>
          <a:xfrm>
            <a:off x="-1" y="-10825"/>
            <a:ext cx="9144002" cy="6515395"/>
            <a:chOff x="-1" y="-10825"/>
            <a:chExt cx="9144002" cy="651539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66236F9-EA1F-4D2A-84DE-EC04F9972C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A12C4E-53AE-4900-9783-F61905440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14E049B-6FD4-487E-927B-506983629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F27E3F5-0D4D-492C-8A3E-50BC30CEF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6D4FF91-8818-4598-AC9F-B8C2FA867C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276600" y="1213332"/>
            <a:ext cx="5326856" cy="1425577"/>
          </a:xfrm>
        </p:spPr>
        <p:txBody>
          <a:bodyPr anchor="b"/>
          <a:lstStyle>
            <a:lvl1pPr algn="r">
              <a:defRPr sz="45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724400" y="3849666"/>
            <a:ext cx="3879056" cy="1234575"/>
          </a:xfrm>
          <a:noFill/>
        </p:spPr>
        <p:txBody>
          <a:bodyPr/>
          <a:lstStyle>
            <a:lvl1pPr marL="0" marR="36576" indent="0" algn="l">
              <a:spcBef>
                <a:spcPts val="0"/>
              </a:spcBef>
              <a:buNone/>
              <a:defRPr>
                <a:ln>
                  <a:noFill/>
                </a:ln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2812256" y="6322007"/>
            <a:ext cx="5791200" cy="365125"/>
          </a:xfrm>
          <a:prstGeom prst="rect">
            <a:avLst/>
          </a:prstGeom>
        </p:spPr>
        <p:txBody>
          <a:bodyPr tIns="0" bIns="0" anchor="t"/>
          <a:lstStyle>
            <a:lvl1pPr algn="r">
              <a:defRPr sz="1000"/>
            </a:lvl1pPr>
          </a:lstStyle>
          <a:p>
            <a:pPr algn="r"/>
            <a:fld id="{C3AC140D-11E7-494D-9A5B-F41016CA076D}" type="datetime1">
              <a:rPr lang="en-US" smtClean="0"/>
              <a:t>12/10/2018</a:t>
            </a:fld>
            <a:endParaRPr lang="en-US" sz="10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12256" y="5960055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r>
              <a:rPr lang="it-IT" sz="1100"/>
              <a:t>Presented by Razia Sultana Patan</a:t>
            </a:r>
            <a:endParaRPr lang="en-US" sz="1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395"/>
            <a:ext cx="4876800" cy="7993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173195"/>
            <a:ext cx="2468880" cy="300831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Presented by Razia Sultana Patan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Presented by Razia Sultana Patan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5655"/>
            <a:ext cx="7726680" cy="571500"/>
          </a:xfrm>
        </p:spPr>
        <p:txBody>
          <a:bodyPr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878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173195"/>
            <a:ext cx="2355056" cy="301752"/>
          </a:xfrm>
        </p:spPr>
        <p:txBody>
          <a:bodyPr/>
          <a:lstStyle/>
          <a:p>
            <a:r>
              <a:rPr lang="it-IT"/>
              <a:t>Presented by Razia Sultana Patan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32CA5EA-865E-4EF0-89BB-61FD6EFE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0070" y="173195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295400"/>
            <a:ext cx="914400" cy="5015864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5856" y="1295400"/>
            <a:ext cx="2438400" cy="50158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0" y="1295400"/>
            <a:ext cx="5276088" cy="501396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400" y="173195"/>
            <a:ext cx="2324196" cy="301752"/>
          </a:xfrm>
        </p:spPr>
        <p:txBody>
          <a:bodyPr/>
          <a:lstStyle>
            <a:lvl1pPr>
              <a:defRPr sz="1200"/>
            </a:lvl1pPr>
          </a:lstStyle>
          <a:p>
            <a:r>
              <a:rPr lang="it-IT"/>
              <a:t>Presented by Razia Sultana Patan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D5BE3E6-AFB3-460C-834B-D73EE2A7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1596" y="173195"/>
            <a:ext cx="502920" cy="301752"/>
          </a:xfrm>
        </p:spPr>
        <p:txBody>
          <a:bodyPr/>
          <a:lstStyle>
            <a:lvl1pPr>
              <a:defRPr sz="1200"/>
            </a:lvl1pPr>
          </a:lstStyle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423E8A4-D2B7-46D2-92C3-AE6BC0B9BD06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309AE25-B267-4B83-A0CB-35016E70E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1BEEC28-F63A-4526-A6C3-33CFC7679C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 vert="horz" lIns="0" rIns="0" anchor="ctr">
            <a:noAutofit/>
          </a:bodyPr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566839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867400" y="174116"/>
            <a:ext cx="2212182" cy="300831"/>
          </a:xfrm>
          <a:prstGeom prst="rect">
            <a:avLst/>
          </a:prstGeom>
        </p:spPr>
        <p:txBody>
          <a:bodyPr vert="horz" anchor="b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it-IT"/>
              <a:t>Presented by Razia Sultana Patan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83880" y="173195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>
              <a:defRPr sz="1200" b="1">
                <a:solidFill>
                  <a:schemeClr val="bg2"/>
                </a:solidFill>
              </a:defRPr>
            </a:lvl1pPr>
          </a:lstStyle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1E45D2D-0469-4652-A090-C4D13F3C15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307178"/>
            <a:ext cx="1219200" cy="15508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6C04FF8-AE2F-4C75-8657-A2201B95197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6459" y="4545317"/>
            <a:ext cx="1248460" cy="1570328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</p:sldLayoutIdLst>
  <p:hf hdr="0" ftr="0" dt="0"/>
  <p:txStyles>
    <p:titleStyle>
      <a:lvl1pPr marL="182880" algn="l" rtl="0" eaLnBrk="1" latinLnBrk="0" hangingPunct="1">
        <a:spcBef>
          <a:spcPct val="0"/>
        </a:spcBef>
        <a:buNone/>
        <a:defRPr sz="4000" b="1" kern="1200">
          <a:ln w="6350">
            <a:noFill/>
          </a:ln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95000"/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ywenderlich.com/6338-swift-tutorial-part-1-expressions-variables-and-constant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tunes.apple.com/us/book/swift-programming-language/id881256329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3276600" y="1295400"/>
            <a:ext cx="5326856" cy="142557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Brain Teaser</a:t>
            </a:r>
            <a:br>
              <a:rPr lang="en-US" dirty="0"/>
            </a:br>
            <a:endParaRPr lang="en-US" sz="4000" b="0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838200" y="3697266"/>
            <a:ext cx="8305800" cy="2474934"/>
          </a:xfrm>
        </p:spPr>
        <p:txBody>
          <a:bodyPr>
            <a:normAutofit/>
          </a:bodyPr>
          <a:lstStyle/>
          <a:p>
            <a:pPr algn="r"/>
            <a:r>
              <a:rPr lang="en-US" sz="2300" b="1" dirty="0"/>
              <a:t>Mobile Application Development – Project Presentation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6469E-2B07-4818-BA4C-149B6CBE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8" y="731520"/>
            <a:ext cx="833892" cy="1127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242AD0-6D42-4A3E-B29D-62034AAFA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454" y="1140085"/>
            <a:ext cx="833891" cy="833891"/>
          </a:xfrm>
          <a:prstGeom prst="rect">
            <a:avLst/>
          </a:prstGeom>
        </p:spPr>
      </p:pic>
      <p:grpSp>
        <p:nvGrpSpPr>
          <p:cNvPr id="12" name="Shape 211">
            <a:extLst>
              <a:ext uri="{FF2B5EF4-FFF2-40B4-BE49-F238E27FC236}">
                <a16:creationId xmlns:a16="http://schemas.microsoft.com/office/drawing/2014/main" id="{ADF8AD0C-AEBC-4CE2-9340-3076BC9221F9}"/>
              </a:ext>
            </a:extLst>
          </p:cNvPr>
          <p:cNvGrpSpPr/>
          <p:nvPr/>
        </p:nvGrpSpPr>
        <p:grpSpPr>
          <a:xfrm>
            <a:off x="2496948" y="4495800"/>
            <a:ext cx="2913252" cy="1537037"/>
            <a:chOff x="2965237" y="3385400"/>
            <a:chExt cx="2059660" cy="1012048"/>
          </a:xfrm>
        </p:grpSpPr>
        <p:sp>
          <p:nvSpPr>
            <p:cNvPr id="13" name="Shape 212">
              <a:extLst>
                <a:ext uri="{FF2B5EF4-FFF2-40B4-BE49-F238E27FC236}">
                  <a16:creationId xmlns:a16="http://schemas.microsoft.com/office/drawing/2014/main" id="{9B11C194-706E-427A-B989-27176CFAD679}"/>
                </a:ext>
              </a:extLst>
            </p:cNvPr>
            <p:cNvSpPr txBox="1"/>
            <p:nvPr/>
          </p:nvSpPr>
          <p:spPr>
            <a:xfrm>
              <a:off x="2965237" y="3751117"/>
              <a:ext cx="2059655" cy="646331"/>
            </a:xfrm>
            <a:prstGeom prst="rect">
              <a:avLst/>
            </a:prstGeom>
            <a:noFill/>
            <a:ln>
              <a:solidFill>
                <a:srgbClr val="EA8640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altLang="en-US" sz="1200" b="1" dirty="0">
                  <a:solidFill>
                    <a:schemeClr val="bg1"/>
                  </a:solidFill>
                  <a:latin typeface="Nunito"/>
                  <a:ea typeface="Nunito"/>
                  <a:cs typeface="Nunito"/>
                </a:rPr>
                <a:t>Dr. Pradeep Buddharaju, Ph.D.</a:t>
              </a:r>
            </a:p>
            <a:p>
              <a:pPr algn="ctr"/>
              <a:r>
                <a:rPr lang="en-US" altLang="en-US" sz="1200" b="1" dirty="0">
                  <a:solidFill>
                    <a:schemeClr val="bg1"/>
                  </a:solidFill>
                  <a:latin typeface="Nunito"/>
                  <a:ea typeface="Nunito"/>
                  <a:cs typeface="Nunito"/>
                </a:rPr>
                <a:t>Associate Professor, UHCL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213">
              <a:extLst>
                <a:ext uri="{FF2B5EF4-FFF2-40B4-BE49-F238E27FC236}">
                  <a16:creationId xmlns:a16="http://schemas.microsoft.com/office/drawing/2014/main" id="{D7380718-B37D-48A2-86BC-539A3E002067}"/>
                </a:ext>
              </a:extLst>
            </p:cNvPr>
            <p:cNvSpPr txBox="1"/>
            <p:nvPr/>
          </p:nvSpPr>
          <p:spPr>
            <a:xfrm>
              <a:off x="2965240" y="3385400"/>
              <a:ext cx="2059657" cy="276999"/>
            </a:xfrm>
            <a:prstGeom prst="rect">
              <a:avLst/>
            </a:prstGeom>
            <a:solidFill>
              <a:srgbClr val="EA8640"/>
            </a:solidFill>
            <a:ln w="381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Tx/>
                <a:defRPr/>
              </a:pPr>
              <a:r>
                <a:rPr lang="en-US" altLang="en-US" sz="2000" b="1" dirty="0">
                  <a:solidFill>
                    <a:srgbClr val="FFFFFF"/>
                  </a:solidFill>
                  <a:latin typeface="Nunito"/>
                  <a:ea typeface="Nunito"/>
                  <a:cs typeface="Nunito"/>
                </a:rPr>
                <a:t>Instructor</a:t>
              </a:r>
            </a:p>
          </p:txBody>
        </p:sp>
      </p:grpSp>
      <p:grpSp>
        <p:nvGrpSpPr>
          <p:cNvPr id="21" name="Shape 211">
            <a:extLst>
              <a:ext uri="{FF2B5EF4-FFF2-40B4-BE49-F238E27FC236}">
                <a16:creationId xmlns:a16="http://schemas.microsoft.com/office/drawing/2014/main" id="{FF1B82DD-B77E-4B6F-9EF5-00B1055A2239}"/>
              </a:ext>
            </a:extLst>
          </p:cNvPr>
          <p:cNvGrpSpPr/>
          <p:nvPr/>
        </p:nvGrpSpPr>
        <p:grpSpPr>
          <a:xfrm>
            <a:off x="5715000" y="4495800"/>
            <a:ext cx="2916936" cy="1545336"/>
            <a:chOff x="4049139" y="4281469"/>
            <a:chExt cx="2059661" cy="1012045"/>
          </a:xfrm>
        </p:grpSpPr>
        <p:sp>
          <p:nvSpPr>
            <p:cNvPr id="22" name="Shape 212">
              <a:extLst>
                <a:ext uri="{FF2B5EF4-FFF2-40B4-BE49-F238E27FC236}">
                  <a16:creationId xmlns:a16="http://schemas.microsoft.com/office/drawing/2014/main" id="{7FDED892-9764-43C0-BC0E-2F1D70D77158}"/>
                </a:ext>
              </a:extLst>
            </p:cNvPr>
            <p:cNvSpPr txBox="1"/>
            <p:nvPr/>
          </p:nvSpPr>
          <p:spPr>
            <a:xfrm>
              <a:off x="4049139" y="4647183"/>
              <a:ext cx="2059655" cy="646331"/>
            </a:xfrm>
            <a:prstGeom prst="rect">
              <a:avLst/>
            </a:prstGeom>
            <a:noFill/>
            <a:ln>
              <a:solidFill>
                <a:srgbClr val="EA8640"/>
              </a:solidFill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 altLang="en-US" sz="1200" b="1" dirty="0">
                  <a:solidFill>
                    <a:schemeClr val="bg1"/>
                  </a:solidFill>
                  <a:latin typeface="Nunito"/>
                  <a:ea typeface="Nunito"/>
                  <a:cs typeface="Nunito"/>
                </a:rPr>
                <a:t>Razia Sultana Patan</a:t>
              </a:r>
            </a:p>
            <a:p>
              <a:pPr algn="ctr"/>
              <a:r>
                <a:rPr lang="en-US" altLang="en-US" sz="1200" b="1" dirty="0">
                  <a:solidFill>
                    <a:schemeClr val="bg1"/>
                  </a:solidFill>
                  <a:latin typeface="Nunito"/>
                  <a:ea typeface="Nunito"/>
                  <a:cs typeface="Nunito"/>
                </a:rPr>
                <a:t>Chandrasekhar </a:t>
              </a:r>
              <a:r>
                <a:rPr lang="en-US" altLang="en-US" sz="1200" b="1" dirty="0" err="1">
                  <a:solidFill>
                    <a:schemeClr val="bg1"/>
                  </a:solidFill>
                  <a:latin typeface="Nunito"/>
                  <a:ea typeface="Nunito"/>
                  <a:cs typeface="Nunito"/>
                </a:rPr>
                <a:t>Konuru</a:t>
              </a:r>
              <a:endParaRPr lang="en-US" altLang="en-US" sz="1200" b="1" dirty="0">
                <a:solidFill>
                  <a:schemeClr val="bg1"/>
                </a:solidFill>
                <a:latin typeface="Nunito"/>
                <a:ea typeface="Nunito"/>
                <a:cs typeface="Nunito"/>
              </a:endParaRPr>
            </a:p>
            <a:p>
              <a:pPr algn="ctr"/>
              <a:r>
                <a:rPr lang="en-US" altLang="en-US" sz="1200" b="1" dirty="0">
                  <a:solidFill>
                    <a:schemeClr val="bg1"/>
                  </a:solidFill>
                  <a:latin typeface="Nunito"/>
                  <a:ea typeface="Nunito"/>
                  <a:cs typeface="Nunito"/>
                </a:rPr>
                <a:t> Vignesh </a:t>
              </a:r>
              <a:r>
                <a:rPr lang="en-US" altLang="en-US" sz="1200" b="1" dirty="0" err="1">
                  <a:solidFill>
                    <a:schemeClr val="bg1"/>
                  </a:solidFill>
                  <a:latin typeface="Nunito"/>
                  <a:ea typeface="Nunito"/>
                  <a:cs typeface="Nunito"/>
                </a:rPr>
                <a:t>Kirubakaran</a:t>
              </a:r>
              <a:endParaRPr lang="en-US" altLang="en-US" sz="1200" b="1" dirty="0">
                <a:solidFill>
                  <a:schemeClr val="bg1"/>
                </a:solidFill>
                <a:latin typeface="Nunito"/>
                <a:ea typeface="Nunito"/>
                <a:cs typeface="Nunito"/>
              </a:endParaRPr>
            </a:p>
            <a:p>
              <a:pPr algn="ctr"/>
              <a:r>
                <a:rPr lang="en-US" altLang="en-US" sz="1200" b="1" dirty="0">
                  <a:solidFill>
                    <a:schemeClr val="bg1"/>
                  </a:solidFill>
                  <a:latin typeface="Nunito"/>
                  <a:ea typeface="Nunito"/>
                  <a:cs typeface="Nunito"/>
                </a:rPr>
                <a:t> Sai Bhargav Ram </a:t>
              </a:r>
              <a:r>
                <a:rPr lang="en-US" altLang="en-US" sz="1200" b="1" dirty="0" err="1">
                  <a:solidFill>
                    <a:schemeClr val="bg1"/>
                  </a:solidFill>
                  <a:latin typeface="Nunito"/>
                  <a:ea typeface="Nunito"/>
                  <a:cs typeface="Nunito"/>
                </a:rPr>
                <a:t>Bikki</a:t>
              </a:r>
              <a:endParaRPr lang="en-US" altLang="en-US" sz="1200" b="1" dirty="0">
                <a:solidFill>
                  <a:schemeClr val="bg1"/>
                </a:solidFill>
                <a:latin typeface="Nunito"/>
                <a:ea typeface="Nunito"/>
                <a:cs typeface="Nunito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13">
              <a:extLst>
                <a:ext uri="{FF2B5EF4-FFF2-40B4-BE49-F238E27FC236}">
                  <a16:creationId xmlns:a16="http://schemas.microsoft.com/office/drawing/2014/main" id="{17D2250D-C1C0-4662-8104-0B9365EB7451}"/>
                </a:ext>
              </a:extLst>
            </p:cNvPr>
            <p:cNvSpPr txBox="1"/>
            <p:nvPr/>
          </p:nvSpPr>
          <p:spPr>
            <a:xfrm>
              <a:off x="4049143" y="4281469"/>
              <a:ext cx="2059657" cy="276999"/>
            </a:xfrm>
            <a:prstGeom prst="rect">
              <a:avLst/>
            </a:prstGeom>
            <a:solidFill>
              <a:srgbClr val="EA8640"/>
            </a:solidFill>
            <a:ln w="381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Tx/>
                <a:defRPr/>
              </a:pPr>
              <a:r>
                <a:rPr lang="en-US" altLang="en-US" sz="2000" b="1" dirty="0">
                  <a:solidFill>
                    <a:srgbClr val="FFFFFF"/>
                  </a:solidFill>
                  <a:latin typeface="Nunito"/>
                  <a:ea typeface="Nunito"/>
                  <a:cs typeface="Nunito"/>
                </a:rPr>
                <a:t>Team </a:t>
              </a:r>
              <a:r>
                <a:rPr lang="en-US" altLang="en-US" sz="2000" b="1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</a:rPr>
                <a:t>TechMighties</a:t>
              </a:r>
              <a:endParaRPr lang="en-US" altLang="en-US" sz="2000" b="1" dirty="0">
                <a:solidFill>
                  <a:srgbClr val="FFFFFF"/>
                </a:solidFill>
                <a:latin typeface="Nunito"/>
                <a:ea typeface="Nunito"/>
                <a:cs typeface="Nunito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C22A-9CE8-440C-A183-DD96F5173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196" y="75294"/>
            <a:ext cx="5867400" cy="799306"/>
          </a:xfrm>
        </p:spPr>
        <p:txBody>
          <a:bodyPr/>
          <a:lstStyle/>
          <a:p>
            <a:r>
              <a:rPr lang="en-US" dirty="0"/>
              <a:t>Application Work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71646-7F27-4571-AC39-D2B1C8486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7204F-6E42-4BDF-B318-CA54E7BB1DC4}"/>
              </a:ext>
            </a:extLst>
          </p:cNvPr>
          <p:cNvSpPr/>
          <p:nvPr/>
        </p:nvSpPr>
        <p:spPr>
          <a:xfrm>
            <a:off x="3810000" y="990600"/>
            <a:ext cx="1752600" cy="990600"/>
          </a:xfrm>
          <a:prstGeom prst="rect">
            <a:avLst/>
          </a:prstGeom>
          <a:solidFill>
            <a:srgbClr val="E591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D2FDC-1ED5-4F0C-BB8A-1F212E777362}"/>
              </a:ext>
            </a:extLst>
          </p:cNvPr>
          <p:cNvSpPr txBox="1"/>
          <p:nvPr/>
        </p:nvSpPr>
        <p:spPr>
          <a:xfrm>
            <a:off x="3962400" y="125498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Brain Teaser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B39AAA-1009-490D-BC9F-B426CDF3AB31}"/>
              </a:ext>
            </a:extLst>
          </p:cNvPr>
          <p:cNvSpPr/>
          <p:nvPr/>
        </p:nvSpPr>
        <p:spPr>
          <a:xfrm>
            <a:off x="1981200" y="2286000"/>
            <a:ext cx="1752600" cy="990600"/>
          </a:xfrm>
          <a:prstGeom prst="rect">
            <a:avLst/>
          </a:prstGeom>
          <a:solidFill>
            <a:srgbClr val="E591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61FCAC-1C7F-496D-A8A0-974BA0F31C91}"/>
              </a:ext>
            </a:extLst>
          </p:cNvPr>
          <p:cNvSpPr txBox="1"/>
          <p:nvPr/>
        </p:nvSpPr>
        <p:spPr>
          <a:xfrm>
            <a:off x="2057400" y="2319635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Level Selection </a:t>
            </a:r>
          </a:p>
          <a:p>
            <a:r>
              <a:rPr lang="en-US" b="1" dirty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AFB9F9-1E53-4946-AB82-21BF445D9522}"/>
              </a:ext>
            </a:extLst>
          </p:cNvPr>
          <p:cNvSpPr/>
          <p:nvPr/>
        </p:nvSpPr>
        <p:spPr>
          <a:xfrm>
            <a:off x="5257800" y="2286000"/>
            <a:ext cx="1752600" cy="990600"/>
          </a:xfrm>
          <a:prstGeom prst="rect">
            <a:avLst/>
          </a:prstGeom>
          <a:solidFill>
            <a:srgbClr val="81DE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28A91-A755-4915-A6C3-224319570FA2}"/>
              </a:ext>
            </a:extLst>
          </p:cNvPr>
          <p:cNvSpPr txBox="1"/>
          <p:nvPr/>
        </p:nvSpPr>
        <p:spPr>
          <a:xfrm>
            <a:off x="5410200" y="251873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Player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494BC-83D7-4478-9453-9BB588301FB0}"/>
              </a:ext>
            </a:extLst>
          </p:cNvPr>
          <p:cNvSpPr/>
          <p:nvPr/>
        </p:nvSpPr>
        <p:spPr>
          <a:xfrm>
            <a:off x="3733800" y="3886200"/>
            <a:ext cx="1752600" cy="990600"/>
          </a:xfrm>
          <a:prstGeom prst="rect">
            <a:avLst/>
          </a:prstGeom>
          <a:solidFill>
            <a:srgbClr val="81DE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EC836B-9235-432E-9138-1D561486A985}"/>
              </a:ext>
            </a:extLst>
          </p:cNvPr>
          <p:cNvSpPr txBox="1"/>
          <p:nvPr/>
        </p:nvSpPr>
        <p:spPr>
          <a:xfrm>
            <a:off x="3886200" y="415058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Score 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B7B319-A4F0-485F-9E21-E03CF85C502F}"/>
              </a:ext>
            </a:extLst>
          </p:cNvPr>
          <p:cNvSpPr/>
          <p:nvPr/>
        </p:nvSpPr>
        <p:spPr>
          <a:xfrm>
            <a:off x="1905000" y="5105400"/>
            <a:ext cx="1752600" cy="990600"/>
          </a:xfrm>
          <a:prstGeom prst="rect">
            <a:avLst/>
          </a:prstGeom>
          <a:solidFill>
            <a:srgbClr val="81DE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BF88A5-C142-453A-AE9A-63D261E26CD9}"/>
              </a:ext>
            </a:extLst>
          </p:cNvPr>
          <p:cNvSpPr txBox="1"/>
          <p:nvPr/>
        </p:nvSpPr>
        <p:spPr>
          <a:xfrm>
            <a:off x="2057400" y="52578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Score Detail View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60F406-9244-4EE5-8595-4302B9EA8EC1}"/>
              </a:ext>
            </a:extLst>
          </p:cNvPr>
          <p:cNvSpPr/>
          <p:nvPr/>
        </p:nvSpPr>
        <p:spPr>
          <a:xfrm>
            <a:off x="6019800" y="5105400"/>
            <a:ext cx="1752600" cy="990600"/>
          </a:xfrm>
          <a:prstGeom prst="rect">
            <a:avLst/>
          </a:prstGeom>
          <a:solidFill>
            <a:srgbClr val="FFFF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9E3CF-4D4A-422A-AD0B-7EC3423ECD15}"/>
              </a:ext>
            </a:extLst>
          </p:cNvPr>
          <p:cNvSpPr txBox="1"/>
          <p:nvPr/>
        </p:nvSpPr>
        <p:spPr>
          <a:xfrm>
            <a:off x="6172200" y="536978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History View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F6E8F7-8822-4458-92F2-DDEF891FC723}"/>
              </a:ext>
            </a:extLst>
          </p:cNvPr>
          <p:cNvCxnSpPr>
            <a:stCxn id="5" idx="1"/>
          </p:cNvCxnSpPr>
          <p:nvPr/>
        </p:nvCxnSpPr>
        <p:spPr>
          <a:xfrm flipH="1">
            <a:off x="2843504" y="1485900"/>
            <a:ext cx="9664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D22AD5-A331-4B30-A9EA-1057CE798790}"/>
              </a:ext>
            </a:extLst>
          </p:cNvPr>
          <p:cNvCxnSpPr/>
          <p:nvPr/>
        </p:nvCxnSpPr>
        <p:spPr>
          <a:xfrm>
            <a:off x="2843504" y="1485900"/>
            <a:ext cx="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CC3E32-BBCA-4A43-9B18-F2DCA0508283}"/>
              </a:ext>
            </a:extLst>
          </p:cNvPr>
          <p:cNvCxnSpPr>
            <a:cxnSpLocks/>
            <a:stCxn id="8" idx="3"/>
            <a:endCxn id="8" idx="3"/>
          </p:cNvCxnSpPr>
          <p:nvPr/>
        </p:nvCxnSpPr>
        <p:spPr>
          <a:xfrm>
            <a:off x="3657600" y="278130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88A60F-5387-4FEC-A98D-AD34D97116D5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657600" y="27813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8BEB2EE-90F8-4B31-A4C3-60BDA6A5BE7F}"/>
              </a:ext>
            </a:extLst>
          </p:cNvPr>
          <p:cNvCxnSpPr>
            <a:endCxn id="12" idx="3"/>
          </p:cNvCxnSpPr>
          <p:nvPr/>
        </p:nvCxnSpPr>
        <p:spPr>
          <a:xfrm flipH="1">
            <a:off x="5486400" y="4335250"/>
            <a:ext cx="64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92FCEE6-BBD3-45F5-9B21-E5D0B3593486}"/>
              </a:ext>
            </a:extLst>
          </p:cNvPr>
          <p:cNvCxnSpPr>
            <a:stCxn id="9" idx="2"/>
          </p:cNvCxnSpPr>
          <p:nvPr/>
        </p:nvCxnSpPr>
        <p:spPr>
          <a:xfrm>
            <a:off x="6134100" y="3276600"/>
            <a:ext cx="0" cy="10586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0F2B34B-7EAF-4D30-B4CA-4FD06C99A7B8}"/>
              </a:ext>
            </a:extLst>
          </p:cNvPr>
          <p:cNvCxnSpPr>
            <a:stCxn id="11" idx="1"/>
          </p:cNvCxnSpPr>
          <p:nvPr/>
        </p:nvCxnSpPr>
        <p:spPr>
          <a:xfrm flipH="1">
            <a:off x="2781300" y="4381500"/>
            <a:ext cx="952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AB3E5B-CC8C-4E82-9B4D-595737996BBE}"/>
              </a:ext>
            </a:extLst>
          </p:cNvPr>
          <p:cNvCxnSpPr>
            <a:endCxn id="13" idx="0"/>
          </p:cNvCxnSpPr>
          <p:nvPr/>
        </p:nvCxnSpPr>
        <p:spPr>
          <a:xfrm>
            <a:off x="2781300" y="4381500"/>
            <a:ext cx="0" cy="7239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EBFCCBB-378E-4EDD-B5D6-4EFDDC6F3EC4}"/>
              </a:ext>
            </a:extLst>
          </p:cNvPr>
          <p:cNvCxnSpPr>
            <a:stCxn id="11" idx="0"/>
          </p:cNvCxnSpPr>
          <p:nvPr/>
        </p:nvCxnSpPr>
        <p:spPr>
          <a:xfrm flipV="1">
            <a:off x="4610100" y="3581400"/>
            <a:ext cx="0" cy="304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28360DA-A5A7-44F4-86F9-A3E369CF8D01}"/>
              </a:ext>
            </a:extLst>
          </p:cNvPr>
          <p:cNvCxnSpPr/>
          <p:nvPr/>
        </p:nvCxnSpPr>
        <p:spPr>
          <a:xfrm flipH="1">
            <a:off x="2781300" y="3581400"/>
            <a:ext cx="182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431055A-DBF4-4691-AA46-DDEADE486204}"/>
              </a:ext>
            </a:extLst>
          </p:cNvPr>
          <p:cNvCxnSpPr/>
          <p:nvPr/>
        </p:nvCxnSpPr>
        <p:spPr>
          <a:xfrm flipV="1">
            <a:off x="2819400" y="3276600"/>
            <a:ext cx="0" cy="304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66E3798-7E49-44A1-B272-D397D5254B99}"/>
              </a:ext>
            </a:extLst>
          </p:cNvPr>
          <p:cNvCxnSpPr/>
          <p:nvPr/>
        </p:nvCxnSpPr>
        <p:spPr>
          <a:xfrm>
            <a:off x="4610100" y="4876800"/>
            <a:ext cx="0" cy="6279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0A0284-C0A8-47A2-BB96-FB6D8B2E49CA}"/>
              </a:ext>
            </a:extLst>
          </p:cNvPr>
          <p:cNvCxnSpPr/>
          <p:nvPr/>
        </p:nvCxnSpPr>
        <p:spPr>
          <a:xfrm>
            <a:off x="4610100" y="5486400"/>
            <a:ext cx="1409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8D5EF3E-6147-4C51-A5B2-CA640EE56567}"/>
              </a:ext>
            </a:extLst>
          </p:cNvPr>
          <p:cNvSpPr txBox="1"/>
          <p:nvPr/>
        </p:nvSpPr>
        <p:spPr>
          <a:xfrm>
            <a:off x="3124200" y="6324600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rgbClr val="FAB17B"/>
                </a:solidFill>
              </a:rPr>
              <a:t>Presented by Sai Bhargav</a:t>
            </a:r>
          </a:p>
        </p:txBody>
      </p:sp>
    </p:spTree>
    <p:extLst>
      <p:ext uri="{BB962C8B-B14F-4D97-AF65-F5344CB8AC3E}">
        <p14:creationId xmlns:p14="http://schemas.microsoft.com/office/powerpoint/2010/main" val="57853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2E63-E7D7-439C-921C-F190A2379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66800"/>
            <a:ext cx="7162800" cy="799306"/>
          </a:xfrm>
        </p:spPr>
        <p:txBody>
          <a:bodyPr/>
          <a:lstStyle/>
          <a:p>
            <a:r>
              <a:rPr lang="en-US" dirty="0"/>
              <a:t>Brain Teaser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F1635-AFA6-4295-8739-E6F824931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DAE0B-A635-4F2C-80BE-83197A7CF85A}"/>
              </a:ext>
            </a:extLst>
          </p:cNvPr>
          <p:cNvSpPr txBox="1"/>
          <p:nvPr/>
        </p:nvSpPr>
        <p:spPr>
          <a:xfrm>
            <a:off x="3124200" y="6172200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rgbClr val="FAB17B"/>
                </a:solidFill>
              </a:rPr>
              <a:t>Presented by </a:t>
            </a:r>
            <a:r>
              <a:rPr lang="en-US" sz="1400" b="1" dirty="0" err="1">
                <a:solidFill>
                  <a:srgbClr val="FAB17B"/>
                </a:solidFill>
              </a:rPr>
              <a:t>TechMighties</a:t>
            </a:r>
            <a:endParaRPr lang="en-US" sz="1400" b="1" dirty="0">
              <a:solidFill>
                <a:srgbClr val="FAB17B"/>
              </a:solidFill>
            </a:endParaRPr>
          </a:p>
        </p:txBody>
      </p:sp>
      <p:pic>
        <p:nvPicPr>
          <p:cNvPr id="6" name="BrainTeaser">
            <a:hlinkClick r:id="" action="ppaction://media"/>
            <a:extLst>
              <a:ext uri="{FF2B5EF4-FFF2-40B4-BE49-F238E27FC236}">
                <a16:creationId xmlns:a16="http://schemas.microsoft.com/office/drawing/2014/main" id="{5BCA7F76-F1F1-448A-838A-2500F2BB69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5200" y="1840548"/>
            <a:ext cx="2514600" cy="425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3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154F-1529-40FB-A3D2-B124DDA0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D5971B-8222-4F8C-A083-C01946954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43000"/>
            <a:ext cx="8280400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21590-E5BA-4A85-8086-AC5AE474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D82249-CA51-425A-9CBD-DB6201BAA63C}"/>
              </a:ext>
            </a:extLst>
          </p:cNvPr>
          <p:cNvSpPr txBox="1"/>
          <p:nvPr/>
        </p:nvSpPr>
        <p:spPr>
          <a:xfrm>
            <a:off x="3124200" y="6172200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rgbClr val="FAB17B"/>
                </a:solidFill>
              </a:rPr>
              <a:t>Presented by Sai Bhargav</a:t>
            </a:r>
          </a:p>
        </p:txBody>
      </p:sp>
    </p:spTree>
    <p:extLst>
      <p:ext uri="{BB962C8B-B14F-4D97-AF65-F5344CB8AC3E}">
        <p14:creationId xmlns:p14="http://schemas.microsoft.com/office/powerpoint/2010/main" val="1820765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 descr="heading graphic">
            <a:extLst>
              <a:ext uri="{FF2B5EF4-FFF2-40B4-BE49-F238E27FC236}">
                <a16:creationId xmlns:a16="http://schemas.microsoft.com/office/drawing/2014/main" id="{92B4D1F2-57B4-4296-B895-05D9C201FBF9}"/>
              </a:ext>
            </a:extLst>
          </p:cNvPr>
          <p:cNvGrpSpPr/>
          <p:nvPr/>
        </p:nvGrpSpPr>
        <p:grpSpPr>
          <a:xfrm>
            <a:off x="562238" y="1905000"/>
            <a:ext cx="3521078" cy="571500"/>
            <a:chOff x="2636518" y="3171825"/>
            <a:chExt cx="3168969" cy="514350"/>
          </a:xfrm>
        </p:grpSpPr>
        <p:pic>
          <p:nvPicPr>
            <p:cNvPr id="17" name="Graphic 16" descr="heading graphic 2">
              <a:extLst>
                <a:ext uri="{FF2B5EF4-FFF2-40B4-BE49-F238E27FC236}">
                  <a16:creationId xmlns:a16="http://schemas.microsoft.com/office/drawing/2014/main" id="{B6AD3AED-D5E2-4C29-8755-E4B2ADF9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18" name="Graphic 17" descr="heading graphic 1">
              <a:extLst>
                <a:ext uri="{FF2B5EF4-FFF2-40B4-BE49-F238E27FC236}">
                  <a16:creationId xmlns:a16="http://schemas.microsoft.com/office/drawing/2014/main" id="{A6ED6F43-3391-44F1-ACB4-DAB2C01D1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grpSp>
        <p:nvGrpSpPr>
          <p:cNvPr id="19" name="Group 18" descr="heading graphic">
            <a:extLst>
              <a:ext uri="{FF2B5EF4-FFF2-40B4-BE49-F238E27FC236}">
                <a16:creationId xmlns:a16="http://schemas.microsoft.com/office/drawing/2014/main" id="{24C46028-366E-4F67-A5A9-B08CF5110F58}"/>
              </a:ext>
            </a:extLst>
          </p:cNvPr>
          <p:cNvGrpSpPr/>
          <p:nvPr/>
        </p:nvGrpSpPr>
        <p:grpSpPr>
          <a:xfrm>
            <a:off x="5060687" y="1905000"/>
            <a:ext cx="3480329" cy="571500"/>
            <a:chOff x="2673192" y="3171825"/>
            <a:chExt cx="3132295" cy="514350"/>
          </a:xfrm>
        </p:grpSpPr>
        <p:pic>
          <p:nvPicPr>
            <p:cNvPr id="20" name="Graphic 19" descr="heading graphic 1">
              <a:extLst>
                <a:ext uri="{FF2B5EF4-FFF2-40B4-BE49-F238E27FC236}">
                  <a16:creationId xmlns:a16="http://schemas.microsoft.com/office/drawing/2014/main" id="{0B87D64D-964F-46D7-B928-3AA29C95B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21" name="Graphic 20" descr="heading graphic 2">
              <a:extLst>
                <a:ext uri="{FF2B5EF4-FFF2-40B4-BE49-F238E27FC236}">
                  <a16:creationId xmlns:a16="http://schemas.microsoft.com/office/drawing/2014/main" id="{BA2DF9F9-5B5B-4C03-B98F-60F7655E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3192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Task Division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26B5A03-7F87-4174-B569-E5E11B47BD78}"/>
              </a:ext>
            </a:extLst>
          </p:cNvPr>
          <p:cNvSpPr txBox="1">
            <a:spLocks/>
          </p:cNvSpPr>
          <p:nvPr/>
        </p:nvSpPr>
        <p:spPr>
          <a:xfrm>
            <a:off x="1890710" y="1915769"/>
            <a:ext cx="1828801" cy="539877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dirty="0"/>
              <a:t>Chandu &amp; Bhargav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96BEBCF-6B37-4CB0-B101-BE4FC27A8A83}"/>
              </a:ext>
            </a:extLst>
          </p:cNvPr>
          <p:cNvSpPr txBox="1">
            <a:spLocks/>
          </p:cNvSpPr>
          <p:nvPr/>
        </p:nvSpPr>
        <p:spPr>
          <a:xfrm>
            <a:off x="1066800" y="2864029"/>
            <a:ext cx="2971800" cy="224137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Player View Functionality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 Solution Detail Table View 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 Timer Functionality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 Core data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 Questions change based on   selected level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 Testing and bugs 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EEE08402-AE66-4BD0-91FE-EE2B207C31A1}"/>
              </a:ext>
            </a:extLst>
          </p:cNvPr>
          <p:cNvSpPr txBox="1">
            <a:spLocks/>
          </p:cNvSpPr>
          <p:nvPr/>
        </p:nvSpPr>
        <p:spPr>
          <a:xfrm>
            <a:off x="6257927" y="1915769"/>
            <a:ext cx="1743074" cy="539877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dirty="0"/>
              <a:t>Razia &amp; Vignesh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D120688-CE29-447A-A09D-FA1909809B67}"/>
              </a:ext>
            </a:extLst>
          </p:cNvPr>
          <p:cNvSpPr txBox="1">
            <a:spLocks/>
          </p:cNvSpPr>
          <p:nvPr/>
        </p:nvSpPr>
        <p:spPr>
          <a:xfrm>
            <a:off x="5434016" y="2864029"/>
            <a:ext cx="2971800" cy="239377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Home View Functionality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 Score logic and Result View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 History Table View Functionality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  Audio Functionality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  Color change of button based on selected answer</a:t>
            </a:r>
          </a:p>
          <a:p>
            <a:pPr marL="285750" indent="-285750">
              <a:spcBef>
                <a:spcPts val="0"/>
              </a:spcBef>
              <a:spcAft>
                <a:spcPts val="1000"/>
              </a:spcAft>
            </a:pPr>
            <a:r>
              <a:rPr lang="en-US" sz="1400" dirty="0"/>
              <a:t> Testing and bugs fixing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86519-15C3-4552-AB34-709CA6480F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B9B548-5739-4A79-AA00-59FA160FFC91}"/>
              </a:ext>
            </a:extLst>
          </p:cNvPr>
          <p:cNvSpPr txBox="1"/>
          <p:nvPr/>
        </p:nvSpPr>
        <p:spPr>
          <a:xfrm>
            <a:off x="3124200" y="6169223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rgbClr val="FAB17B"/>
                </a:solidFill>
              </a:rPr>
              <a:t>Presented by Vignesh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9F3A9-E4F5-48A6-B1C0-E6057E2D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7B7CD-C4E5-4B4F-876D-58496112B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16A876B-3D21-4109-B04C-E250222BA1B5}"/>
              </a:ext>
            </a:extLst>
          </p:cNvPr>
          <p:cNvGrpSpPr/>
          <p:nvPr/>
        </p:nvGrpSpPr>
        <p:grpSpPr>
          <a:xfrm>
            <a:off x="3253413" y="2006360"/>
            <a:ext cx="2453005" cy="2678637"/>
            <a:chOff x="3327653" y="1737265"/>
            <a:chExt cx="2453005" cy="2678637"/>
          </a:xfrm>
          <a:solidFill>
            <a:schemeClr val="tx1"/>
          </a:solidFill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5391BC2-771E-41D6-B701-C781C2D05075}"/>
                </a:ext>
              </a:extLst>
            </p:cNvPr>
            <p:cNvSpPr/>
            <p:nvPr/>
          </p:nvSpPr>
          <p:spPr>
            <a:xfrm>
              <a:off x="4116360" y="1737265"/>
              <a:ext cx="881423" cy="881423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B9E1008-5350-4B01-850B-8D156327EE32}"/>
                </a:ext>
              </a:extLst>
            </p:cNvPr>
            <p:cNvSpPr/>
            <p:nvPr/>
          </p:nvSpPr>
          <p:spPr>
            <a:xfrm>
              <a:off x="4899235" y="2175674"/>
              <a:ext cx="881423" cy="881423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F32D761-8047-466B-9032-104D5AC7E667}"/>
                </a:ext>
              </a:extLst>
            </p:cNvPr>
            <p:cNvSpPr/>
            <p:nvPr/>
          </p:nvSpPr>
          <p:spPr>
            <a:xfrm>
              <a:off x="4899235" y="3090153"/>
              <a:ext cx="881423" cy="881423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86740E3-C96F-4F0D-A0A4-3A29C3201DD7}"/>
                </a:ext>
              </a:extLst>
            </p:cNvPr>
            <p:cNvSpPr/>
            <p:nvPr/>
          </p:nvSpPr>
          <p:spPr>
            <a:xfrm>
              <a:off x="4116360" y="3534479"/>
              <a:ext cx="881423" cy="881423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2B681E9-0D5F-4D8C-A9FD-64BD5D5FB828}"/>
                </a:ext>
              </a:extLst>
            </p:cNvPr>
            <p:cNvSpPr/>
            <p:nvPr/>
          </p:nvSpPr>
          <p:spPr>
            <a:xfrm>
              <a:off x="3327653" y="3090153"/>
              <a:ext cx="881423" cy="881423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25D13F5-1F9D-447D-BF91-2FB63B8901DC}"/>
                </a:ext>
              </a:extLst>
            </p:cNvPr>
            <p:cNvSpPr/>
            <p:nvPr/>
          </p:nvSpPr>
          <p:spPr>
            <a:xfrm>
              <a:off x="3327653" y="2175674"/>
              <a:ext cx="881423" cy="881423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1817015-CEB1-4D01-B450-6D64822BBA3A}"/>
                </a:ext>
              </a:extLst>
            </p:cNvPr>
            <p:cNvSpPr/>
            <p:nvPr/>
          </p:nvSpPr>
          <p:spPr>
            <a:xfrm>
              <a:off x="3964881" y="2482517"/>
              <a:ext cx="1188132" cy="1188132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B9F84E4-008E-4DCE-B333-032D1343021E}"/>
              </a:ext>
            </a:extLst>
          </p:cNvPr>
          <p:cNvGrpSpPr/>
          <p:nvPr/>
        </p:nvGrpSpPr>
        <p:grpSpPr>
          <a:xfrm>
            <a:off x="1167387" y="4155687"/>
            <a:ext cx="1944215" cy="767351"/>
            <a:chOff x="2551706" y="4386046"/>
            <a:chExt cx="2357002" cy="76735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AA5C5EB-C141-42F0-8660-C0A6886F0FEB}"/>
                </a:ext>
              </a:extLst>
            </p:cNvPr>
            <p:cNvSpPr txBox="1"/>
            <p:nvPr/>
          </p:nvSpPr>
          <p:spPr>
            <a:xfrm>
              <a:off x="2551706" y="4630177"/>
              <a:ext cx="235700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</a:rPr>
                <a:t>Multiplayer mode with networking support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0421FDE-DD9E-4F06-8CCE-433B5B3527DA}"/>
                </a:ext>
              </a:extLst>
            </p:cNvPr>
            <p:cNvSpPr txBox="1"/>
            <p:nvPr/>
          </p:nvSpPr>
          <p:spPr>
            <a:xfrm>
              <a:off x="2555409" y="4386046"/>
              <a:ext cx="233696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2"/>
                  </a:solidFill>
                </a:rPr>
                <a:t>Future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bg2"/>
                  </a:solidFill>
                </a:rPr>
                <a:t>Work</a:t>
              </a:r>
              <a:endParaRPr lang="ko-KR" altLang="en-US" sz="1400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0EAE217-CEB6-42B9-A43B-0090E344A85C}"/>
              </a:ext>
            </a:extLst>
          </p:cNvPr>
          <p:cNvGrpSpPr/>
          <p:nvPr/>
        </p:nvGrpSpPr>
        <p:grpSpPr>
          <a:xfrm>
            <a:off x="5883998" y="1818695"/>
            <a:ext cx="1944217" cy="903254"/>
            <a:chOff x="2497188" y="4267925"/>
            <a:chExt cx="2357003" cy="90325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7ED3FF-E269-422C-8A2A-85400C15DDC3}"/>
                </a:ext>
              </a:extLst>
            </p:cNvPr>
            <p:cNvSpPr txBox="1"/>
            <p:nvPr/>
          </p:nvSpPr>
          <p:spPr>
            <a:xfrm>
              <a:off x="2497190" y="4432515"/>
              <a:ext cx="2357001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bg2"/>
                  </a:solidFill>
                </a:rPr>
                <a:t>Built scalable architecture using: Swift 4, SQLite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2B920EA-4741-40DB-9DB1-8438B9A039C0}"/>
                </a:ext>
              </a:extLst>
            </p:cNvPr>
            <p:cNvSpPr txBox="1"/>
            <p:nvPr/>
          </p:nvSpPr>
          <p:spPr>
            <a:xfrm>
              <a:off x="2497188" y="4267925"/>
              <a:ext cx="23369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2"/>
                  </a:solidFill>
                </a:rPr>
                <a:t>Scalable</a:t>
              </a:r>
              <a:endParaRPr lang="ko-KR" altLang="en-US" sz="1400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BD97E7F-3E5F-4C3A-972C-F9C35630DC62}"/>
              </a:ext>
            </a:extLst>
          </p:cNvPr>
          <p:cNvGrpSpPr/>
          <p:nvPr/>
        </p:nvGrpSpPr>
        <p:grpSpPr>
          <a:xfrm>
            <a:off x="1205677" y="2835020"/>
            <a:ext cx="2146284" cy="1173618"/>
            <a:chOff x="2551705" y="4211409"/>
            <a:chExt cx="2601973" cy="117361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9422ABD-924A-4284-B6B8-0DA548FE9AC6}"/>
                </a:ext>
              </a:extLst>
            </p:cNvPr>
            <p:cNvSpPr txBox="1"/>
            <p:nvPr/>
          </p:nvSpPr>
          <p:spPr>
            <a:xfrm>
              <a:off x="2551705" y="4430920"/>
              <a:ext cx="2601973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bg2"/>
                  </a:solidFill>
                </a:rPr>
                <a:t>Updated the UI on same view and used random function, changed color for certain time 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0C5F86D-B4CB-4316-A0C4-033B79D68032}"/>
                </a:ext>
              </a:extLst>
            </p:cNvPr>
            <p:cNvSpPr txBox="1"/>
            <p:nvPr/>
          </p:nvSpPr>
          <p:spPr>
            <a:xfrm>
              <a:off x="2551705" y="4211409"/>
              <a:ext cx="233696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2"/>
                  </a:solidFill>
                </a:rPr>
                <a:t>Way Out</a:t>
              </a:r>
              <a:endParaRPr lang="ko-KR" altLang="en-US" sz="1400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89C9402-9D57-4559-BD81-D6E90A914439}"/>
              </a:ext>
            </a:extLst>
          </p:cNvPr>
          <p:cNvGrpSpPr/>
          <p:nvPr/>
        </p:nvGrpSpPr>
        <p:grpSpPr>
          <a:xfrm>
            <a:off x="5921806" y="4008638"/>
            <a:ext cx="1944216" cy="1172962"/>
            <a:chOff x="2551705" y="4105938"/>
            <a:chExt cx="2357003" cy="117296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E7EFD54-BDB2-47C5-931A-E96839AFF360}"/>
                </a:ext>
              </a:extLst>
            </p:cNvPr>
            <p:cNvSpPr txBox="1"/>
            <p:nvPr/>
          </p:nvSpPr>
          <p:spPr>
            <a:xfrm>
              <a:off x="2551706" y="4324793"/>
              <a:ext cx="2357002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bg2"/>
                  </a:solidFill>
                </a:rPr>
                <a:t>Each team member brought in a collaborative approach</a:t>
              </a:r>
              <a:endParaRPr lang="ko-KR" alt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30E595E-76C9-4EE5-BFAC-EFEC57696311}"/>
                </a:ext>
              </a:extLst>
            </p:cNvPr>
            <p:cNvSpPr txBox="1"/>
            <p:nvPr/>
          </p:nvSpPr>
          <p:spPr>
            <a:xfrm>
              <a:off x="2551705" y="4105938"/>
              <a:ext cx="233696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2"/>
                  </a:solidFill>
                </a:rPr>
                <a:t>Teamwork</a:t>
              </a:r>
              <a:endParaRPr lang="ko-KR" altLang="en-US" sz="1400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0203269-038A-42EA-B9C8-DBA3B3206B9E}"/>
              </a:ext>
            </a:extLst>
          </p:cNvPr>
          <p:cNvGrpSpPr/>
          <p:nvPr/>
        </p:nvGrpSpPr>
        <p:grpSpPr>
          <a:xfrm>
            <a:off x="5854061" y="2904460"/>
            <a:ext cx="1950135" cy="949106"/>
            <a:chOff x="2524492" y="4267925"/>
            <a:chExt cx="2364179" cy="94910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D84AABE-5074-4AFE-8ACA-1D72C79CCEF6}"/>
                </a:ext>
              </a:extLst>
            </p:cNvPr>
            <p:cNvSpPr txBox="1"/>
            <p:nvPr/>
          </p:nvSpPr>
          <p:spPr>
            <a:xfrm>
              <a:off x="2524492" y="4478367"/>
              <a:ext cx="2357002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bg2"/>
                  </a:solidFill>
                </a:rPr>
                <a:t>Followed a modular approach based on MVC architecture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63C71FE-67B2-4568-AE71-F863076B1A9B}"/>
                </a:ext>
              </a:extLst>
            </p:cNvPr>
            <p:cNvSpPr txBox="1"/>
            <p:nvPr/>
          </p:nvSpPr>
          <p:spPr>
            <a:xfrm>
              <a:off x="2551705" y="4267925"/>
              <a:ext cx="233696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2"/>
                  </a:solidFill>
                </a:rPr>
                <a:t>MVC Architecture</a:t>
              </a:r>
              <a:endParaRPr lang="ko-KR" altLang="en-US" sz="1400" b="1" dirty="0">
                <a:solidFill>
                  <a:schemeClr val="bg2"/>
                </a:solidFill>
              </a:endParaRPr>
            </a:p>
          </p:txBody>
        </p:sp>
      </p:grpSp>
      <p:sp>
        <p:nvSpPr>
          <p:cNvPr id="75" name="Rectangle 30">
            <a:extLst>
              <a:ext uri="{FF2B5EF4-FFF2-40B4-BE49-F238E27FC236}">
                <a16:creationId xmlns:a16="http://schemas.microsoft.com/office/drawing/2014/main" id="{8D4FE277-A075-44CF-B74E-5AFE80FB3E00}"/>
              </a:ext>
            </a:extLst>
          </p:cNvPr>
          <p:cNvSpPr>
            <a:spLocks noChangeAspect="1"/>
          </p:cNvSpPr>
          <p:nvPr/>
        </p:nvSpPr>
        <p:spPr>
          <a:xfrm>
            <a:off x="5146005" y="2722029"/>
            <a:ext cx="279951" cy="279133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6" name="Block Arc 14">
            <a:extLst>
              <a:ext uri="{FF2B5EF4-FFF2-40B4-BE49-F238E27FC236}">
                <a16:creationId xmlns:a16="http://schemas.microsoft.com/office/drawing/2014/main" id="{916DFC4B-04E1-4672-BA86-33AF7B164390}"/>
              </a:ext>
            </a:extLst>
          </p:cNvPr>
          <p:cNvSpPr/>
          <p:nvPr/>
        </p:nvSpPr>
        <p:spPr>
          <a:xfrm rot="16200000">
            <a:off x="4232855" y="3081996"/>
            <a:ext cx="515183" cy="515526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449ED93-33CE-41C0-9873-DADEB1FFBCFB}"/>
              </a:ext>
            </a:extLst>
          </p:cNvPr>
          <p:cNvSpPr/>
          <p:nvPr/>
        </p:nvSpPr>
        <p:spPr>
          <a:xfrm rot="5400000">
            <a:off x="575240" y="2975360"/>
            <a:ext cx="576000" cy="576064"/>
          </a:xfrm>
          <a:prstGeom prst="ellipse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8ABDEC6-E774-4E23-8B9A-CEA197CE1078}"/>
              </a:ext>
            </a:extLst>
          </p:cNvPr>
          <p:cNvSpPr/>
          <p:nvPr/>
        </p:nvSpPr>
        <p:spPr>
          <a:xfrm rot="5400000">
            <a:off x="575240" y="4178542"/>
            <a:ext cx="576000" cy="576064"/>
          </a:xfrm>
          <a:prstGeom prst="ellips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FDCDA44-2F7B-4F62-B2B0-69E6AE029247}"/>
              </a:ext>
            </a:extLst>
          </p:cNvPr>
          <p:cNvSpPr/>
          <p:nvPr/>
        </p:nvSpPr>
        <p:spPr>
          <a:xfrm rot="5400000">
            <a:off x="583889" y="1933548"/>
            <a:ext cx="576000" cy="576064"/>
          </a:xfrm>
          <a:prstGeom prst="ellipse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D334045-5DF6-4793-881D-7FE7C0DB6C63}"/>
              </a:ext>
            </a:extLst>
          </p:cNvPr>
          <p:cNvSpPr/>
          <p:nvPr/>
        </p:nvSpPr>
        <p:spPr>
          <a:xfrm rot="5400000">
            <a:off x="7882168" y="4178542"/>
            <a:ext cx="576000" cy="576064"/>
          </a:xfrm>
          <a:prstGeom prst="ellipse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14EB76-8A6C-42AF-8E30-FB66A7A383E7}"/>
              </a:ext>
            </a:extLst>
          </p:cNvPr>
          <p:cNvSpPr/>
          <p:nvPr/>
        </p:nvSpPr>
        <p:spPr>
          <a:xfrm rot="5400000">
            <a:off x="7882168" y="3049743"/>
            <a:ext cx="576000" cy="576064"/>
          </a:xfrm>
          <a:prstGeom prst="ellipse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2" name="Rectangle 30">
            <a:extLst>
              <a:ext uri="{FF2B5EF4-FFF2-40B4-BE49-F238E27FC236}">
                <a16:creationId xmlns:a16="http://schemas.microsoft.com/office/drawing/2014/main" id="{B37565A0-F5FD-4DDA-B5A1-ADA4461DC857}"/>
              </a:ext>
            </a:extLst>
          </p:cNvPr>
          <p:cNvSpPr>
            <a:spLocks noChangeAspect="1"/>
          </p:cNvSpPr>
          <p:nvPr/>
        </p:nvSpPr>
        <p:spPr>
          <a:xfrm>
            <a:off x="754869" y="2101646"/>
            <a:ext cx="234040" cy="233356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3" name="Freeform 20">
            <a:extLst>
              <a:ext uri="{FF2B5EF4-FFF2-40B4-BE49-F238E27FC236}">
                <a16:creationId xmlns:a16="http://schemas.microsoft.com/office/drawing/2014/main" id="{6EEA43A4-C99F-4D3C-9CCB-711B72892712}"/>
              </a:ext>
            </a:extLst>
          </p:cNvPr>
          <p:cNvSpPr/>
          <p:nvPr/>
        </p:nvSpPr>
        <p:spPr>
          <a:xfrm>
            <a:off x="4309325" y="2195631"/>
            <a:ext cx="376670" cy="402560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4" name="Freeform 20">
            <a:extLst>
              <a:ext uri="{FF2B5EF4-FFF2-40B4-BE49-F238E27FC236}">
                <a16:creationId xmlns:a16="http://schemas.microsoft.com/office/drawing/2014/main" id="{CC4EBB3E-663C-4487-8E45-05DF77378529}"/>
              </a:ext>
            </a:extLst>
          </p:cNvPr>
          <p:cNvSpPr/>
          <p:nvPr/>
        </p:nvSpPr>
        <p:spPr>
          <a:xfrm>
            <a:off x="8030743" y="3199382"/>
            <a:ext cx="305355" cy="262556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5" name="Oval 35">
            <a:extLst>
              <a:ext uri="{FF2B5EF4-FFF2-40B4-BE49-F238E27FC236}">
                <a16:creationId xmlns:a16="http://schemas.microsoft.com/office/drawing/2014/main" id="{20A1C74A-5255-4739-BB73-9B0D405715E2}"/>
              </a:ext>
            </a:extLst>
          </p:cNvPr>
          <p:cNvSpPr/>
          <p:nvPr/>
        </p:nvSpPr>
        <p:spPr>
          <a:xfrm>
            <a:off x="4352688" y="4099043"/>
            <a:ext cx="289606" cy="36515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6" name="Freeform 18">
            <a:extLst>
              <a:ext uri="{FF2B5EF4-FFF2-40B4-BE49-F238E27FC236}">
                <a16:creationId xmlns:a16="http://schemas.microsoft.com/office/drawing/2014/main" id="{A3989E1C-9D90-484D-9C8E-F1C5A621B5D1}"/>
              </a:ext>
            </a:extLst>
          </p:cNvPr>
          <p:cNvSpPr/>
          <p:nvPr/>
        </p:nvSpPr>
        <p:spPr>
          <a:xfrm>
            <a:off x="5095714" y="3637337"/>
            <a:ext cx="359044" cy="289775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7" name="Freeform 18">
            <a:extLst>
              <a:ext uri="{FF2B5EF4-FFF2-40B4-BE49-F238E27FC236}">
                <a16:creationId xmlns:a16="http://schemas.microsoft.com/office/drawing/2014/main" id="{B2AF0FD2-B33D-4C28-ADDB-D1C078DA3FCA}"/>
              </a:ext>
            </a:extLst>
          </p:cNvPr>
          <p:cNvSpPr/>
          <p:nvPr/>
        </p:nvSpPr>
        <p:spPr>
          <a:xfrm>
            <a:off x="8045551" y="4320685"/>
            <a:ext cx="251530" cy="24972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8" name="Oval 6">
            <a:extLst>
              <a:ext uri="{FF2B5EF4-FFF2-40B4-BE49-F238E27FC236}">
                <a16:creationId xmlns:a16="http://schemas.microsoft.com/office/drawing/2014/main" id="{6E0C5A69-AACA-4906-8871-C651CEFB4AF6}"/>
              </a:ext>
            </a:extLst>
          </p:cNvPr>
          <p:cNvSpPr/>
          <p:nvPr/>
        </p:nvSpPr>
        <p:spPr>
          <a:xfrm>
            <a:off x="3518700" y="3625775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9" name="Freeform 55">
            <a:extLst>
              <a:ext uri="{FF2B5EF4-FFF2-40B4-BE49-F238E27FC236}">
                <a16:creationId xmlns:a16="http://schemas.microsoft.com/office/drawing/2014/main" id="{1D024979-0A71-47FA-99D7-2AA54E72A4CB}"/>
              </a:ext>
            </a:extLst>
          </p:cNvPr>
          <p:cNvSpPr/>
          <p:nvPr/>
        </p:nvSpPr>
        <p:spPr>
          <a:xfrm>
            <a:off x="3575896" y="2613487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0" name="Freeform 55">
            <a:extLst>
              <a:ext uri="{FF2B5EF4-FFF2-40B4-BE49-F238E27FC236}">
                <a16:creationId xmlns:a16="http://schemas.microsoft.com/office/drawing/2014/main" id="{B7BF4FC7-0290-4814-863B-2B2196684DD6}"/>
              </a:ext>
            </a:extLst>
          </p:cNvPr>
          <p:cNvSpPr/>
          <p:nvPr/>
        </p:nvSpPr>
        <p:spPr>
          <a:xfrm>
            <a:off x="786113" y="3018537"/>
            <a:ext cx="164788" cy="441736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1" name="Oval 6">
            <a:extLst>
              <a:ext uri="{FF2B5EF4-FFF2-40B4-BE49-F238E27FC236}">
                <a16:creationId xmlns:a16="http://schemas.microsoft.com/office/drawing/2014/main" id="{53289304-A027-49FE-9E25-E59D59D3F183}"/>
              </a:ext>
            </a:extLst>
          </p:cNvPr>
          <p:cNvSpPr/>
          <p:nvPr/>
        </p:nvSpPr>
        <p:spPr>
          <a:xfrm>
            <a:off x="745074" y="4322856"/>
            <a:ext cx="253889" cy="28268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0FBA492-EA63-4A14-8C85-BDC8645DCAD1}"/>
              </a:ext>
            </a:extLst>
          </p:cNvPr>
          <p:cNvSpPr/>
          <p:nvPr/>
        </p:nvSpPr>
        <p:spPr>
          <a:xfrm rot="5400000">
            <a:off x="7882168" y="1842429"/>
            <a:ext cx="576000" cy="576064"/>
          </a:xfrm>
          <a:prstGeom prst="ellipse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3" name="Oval 35">
            <a:extLst>
              <a:ext uri="{FF2B5EF4-FFF2-40B4-BE49-F238E27FC236}">
                <a16:creationId xmlns:a16="http://schemas.microsoft.com/office/drawing/2014/main" id="{667E277E-0B10-41D9-9440-472F9AB0CD2C}"/>
              </a:ext>
            </a:extLst>
          </p:cNvPr>
          <p:cNvSpPr/>
          <p:nvPr/>
        </p:nvSpPr>
        <p:spPr>
          <a:xfrm>
            <a:off x="8074522" y="1987827"/>
            <a:ext cx="191291" cy="285268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B0563F7-71F4-4096-86F6-D8683BDA7225}"/>
              </a:ext>
            </a:extLst>
          </p:cNvPr>
          <p:cNvSpPr txBox="1"/>
          <p:nvPr/>
        </p:nvSpPr>
        <p:spPr>
          <a:xfrm>
            <a:off x="1187177" y="2012070"/>
            <a:ext cx="1944215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</a:rPr>
              <a:t>Dynamic Questions, Flash colors of buttons,  Score logic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4154591-466D-4803-98F5-988A2B35578D}"/>
              </a:ext>
            </a:extLst>
          </p:cNvPr>
          <p:cNvSpPr txBox="1"/>
          <p:nvPr/>
        </p:nvSpPr>
        <p:spPr>
          <a:xfrm>
            <a:off x="1187176" y="1783449"/>
            <a:ext cx="192768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2"/>
                </a:solidFill>
              </a:rPr>
              <a:t>Challenges</a:t>
            </a:r>
            <a:endParaRPr lang="ko-KR" altLang="en-US" sz="1400" b="1" dirty="0">
              <a:solidFill>
                <a:schemeClr val="bg2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4EF152F-D3FD-4FC2-9DC1-F4AC457F618F}"/>
              </a:ext>
            </a:extLst>
          </p:cNvPr>
          <p:cNvSpPr txBox="1"/>
          <p:nvPr/>
        </p:nvSpPr>
        <p:spPr>
          <a:xfrm>
            <a:off x="3124200" y="6172200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rgbClr val="FAB17B"/>
                </a:solidFill>
              </a:rPr>
              <a:t>Presented by Vignesh</a:t>
            </a:r>
          </a:p>
        </p:txBody>
      </p:sp>
    </p:spTree>
    <p:extLst>
      <p:ext uri="{BB962C8B-B14F-4D97-AF65-F5344CB8AC3E}">
        <p14:creationId xmlns:p14="http://schemas.microsoft.com/office/powerpoint/2010/main" val="3839150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4" y="609600"/>
            <a:ext cx="4943475" cy="675926"/>
          </a:xfrm>
        </p:spPr>
        <p:txBody>
          <a:bodyPr/>
          <a:lstStyle/>
          <a:p>
            <a:r>
              <a:rPr lang="en-US" dirty="0"/>
              <a:t>Acknowledgement</a:t>
            </a:r>
          </a:p>
        </p:txBody>
      </p:sp>
      <p:graphicFrame>
        <p:nvGraphicFramePr>
          <p:cNvPr id="10" name="Content Placeholder 3" descr="list smart graphic design">
            <a:extLst>
              <a:ext uri="{FF2B5EF4-FFF2-40B4-BE49-F238E27FC236}">
                <a16:creationId xmlns:a16="http://schemas.microsoft.com/office/drawing/2014/main" id="{D1AC5E11-1154-464F-B56E-523DE54E5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8137434"/>
              </p:ext>
            </p:extLst>
          </p:nvPr>
        </p:nvGraphicFramePr>
        <p:xfrm>
          <a:off x="624840" y="1676400"/>
          <a:ext cx="7810500" cy="3832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5D5FC-631A-4759-9F59-AFE33EEE4D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2B78D-84E8-4CC7-9AF9-74F9F962691E}"/>
              </a:ext>
            </a:extLst>
          </p:cNvPr>
          <p:cNvSpPr txBox="1"/>
          <p:nvPr/>
        </p:nvSpPr>
        <p:spPr>
          <a:xfrm>
            <a:off x="3124200" y="6172200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rgbClr val="FAB17B"/>
                </a:solidFill>
              </a:rPr>
              <a:t>Presented by Vignesh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973C09-F636-4499-99F3-ECA4BD64B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971800"/>
          </a:xfrm>
        </p:spPr>
        <p:txBody>
          <a:bodyPr>
            <a:normAutofit fontScale="92500"/>
          </a:bodyPr>
          <a:lstStyle/>
          <a:p>
            <a:r>
              <a:rPr lang="en-US" sz="1800" dirty="0" err="1"/>
              <a:t>Stackoverflow</a:t>
            </a:r>
            <a:endParaRPr lang="en-US" sz="1800" dirty="0"/>
          </a:p>
          <a:p>
            <a:r>
              <a:rPr lang="en-US" sz="1800" dirty="0"/>
              <a:t>Lecture Materials</a:t>
            </a:r>
          </a:p>
          <a:p>
            <a:r>
              <a:rPr lang="en-US" sz="1800" dirty="0"/>
              <a:t>Apple Documentation</a:t>
            </a:r>
          </a:p>
          <a:p>
            <a:r>
              <a:rPr lang="en-US" sz="1800" dirty="0"/>
              <a:t>Google</a:t>
            </a:r>
          </a:p>
          <a:p>
            <a:r>
              <a:rPr lang="en-US" sz="1800" dirty="0">
                <a:hlinkClick r:id="rId3"/>
              </a:rPr>
              <a:t>https://www.raywenderlich.com/6338-swift-tutorial-part-1-expressions-variables-and-constants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https://itunes.apple.com/us/book/swift-programming-language/id881256329</a:t>
            </a: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F0D5A8-D271-47F4-8E44-F8089498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F85DE-C274-46A0-AEBC-34F6B0A885DC}"/>
              </a:ext>
            </a:extLst>
          </p:cNvPr>
          <p:cNvSpPr txBox="1"/>
          <p:nvPr/>
        </p:nvSpPr>
        <p:spPr>
          <a:xfrm>
            <a:off x="3124200" y="6172200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rgbClr val="FAB17B"/>
                </a:solidFill>
              </a:rPr>
              <a:t>Presented by Vignesh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9B93E-20A4-4AB6-B66A-25BB22FC1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BE5E3129-4103-4296-A17A-51D2BF157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52" y="990600"/>
            <a:ext cx="6298096" cy="547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7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E813-8D2C-4268-B2A1-8EE2BBE2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88393-FC2A-41CC-AEAD-DA6797F2C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47800"/>
            <a:ext cx="8229600" cy="4572000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Design 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Workflow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Team Management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F5977-3240-4F1E-9178-147CD7DD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64F31-CCEC-4050-8EE3-D3623D507B75}"/>
              </a:ext>
            </a:extLst>
          </p:cNvPr>
          <p:cNvSpPr txBox="1"/>
          <p:nvPr/>
        </p:nvSpPr>
        <p:spPr>
          <a:xfrm>
            <a:off x="3124200" y="6248400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rgbClr val="FAB17B"/>
                </a:solidFill>
              </a:rPr>
              <a:t>Presented by Razia Sultana Patan</a:t>
            </a:r>
          </a:p>
        </p:txBody>
      </p:sp>
    </p:spTree>
    <p:extLst>
      <p:ext uri="{BB962C8B-B14F-4D97-AF65-F5344CB8AC3E}">
        <p14:creationId xmlns:p14="http://schemas.microsoft.com/office/powerpoint/2010/main" val="385563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43EA-61FD-4BBF-B5DF-BB383ED3C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9850A-DB89-4FAC-AD1E-1E806699F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Native iOS Application </a:t>
            </a:r>
          </a:p>
          <a:p>
            <a:r>
              <a:rPr lang="en-US" dirty="0"/>
              <a:t>Exercises your brain by solving math questions</a:t>
            </a:r>
          </a:p>
          <a:p>
            <a:r>
              <a:rPr lang="en-US" dirty="0"/>
              <a:t>Enhances basic math solving skills</a:t>
            </a:r>
          </a:p>
          <a:p>
            <a:pPr marL="64008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EBA62-E03D-4514-834D-46357B65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88D0C-DBF4-4171-9F40-49AF770A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099576"/>
            <a:ext cx="1076325" cy="1076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3EFBD7-73E3-4592-8CA1-C4FB38EEF4F3}"/>
              </a:ext>
            </a:extLst>
          </p:cNvPr>
          <p:cNvSpPr txBox="1"/>
          <p:nvPr/>
        </p:nvSpPr>
        <p:spPr>
          <a:xfrm>
            <a:off x="3505200" y="51932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94C25"/>
                </a:solidFill>
              </a:rPr>
              <a:t>Brian Teaser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D7D23-3CFB-4422-95F0-4D04CEB14472}"/>
              </a:ext>
            </a:extLst>
          </p:cNvPr>
          <p:cNvSpPr txBox="1"/>
          <p:nvPr/>
        </p:nvSpPr>
        <p:spPr>
          <a:xfrm>
            <a:off x="3124200" y="6248400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rgbClr val="FAB17B"/>
                </a:solidFill>
              </a:rPr>
              <a:t>Presented by Razia Sultana Patan</a:t>
            </a:r>
          </a:p>
        </p:txBody>
      </p:sp>
    </p:spTree>
    <p:extLst>
      <p:ext uri="{BB962C8B-B14F-4D97-AF65-F5344CB8AC3E}">
        <p14:creationId xmlns:p14="http://schemas.microsoft.com/office/powerpoint/2010/main" val="3412636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46FF-E7D4-4194-AF88-D80FEE688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324EE-EE6F-49B9-BB53-1124D4C5C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610600" cy="4114800"/>
          </a:xfrm>
        </p:spPr>
        <p:txBody>
          <a:bodyPr>
            <a:normAutofit/>
          </a:bodyPr>
          <a:lstStyle/>
          <a:p>
            <a:r>
              <a:rPr lang="en-US" sz="2000" dirty="0"/>
              <a:t>Contains 3 levels – Easy, Medium and Hard</a:t>
            </a:r>
          </a:p>
          <a:p>
            <a:r>
              <a:rPr lang="en-US" sz="2000" dirty="0"/>
              <a:t>Played by a single player </a:t>
            </a:r>
          </a:p>
          <a:p>
            <a:r>
              <a:rPr lang="en-US" sz="2000" dirty="0"/>
              <a:t>Creates dynamic questions based on selected level</a:t>
            </a:r>
          </a:p>
          <a:p>
            <a:r>
              <a:rPr lang="en-US" sz="2000" dirty="0"/>
              <a:t>Have to decide if the math expression is correct or wrong</a:t>
            </a:r>
          </a:p>
          <a:p>
            <a:r>
              <a:rPr lang="en-US" sz="2000" dirty="0"/>
              <a:t>Can solve any number of questions in 30 seconds</a:t>
            </a:r>
          </a:p>
          <a:p>
            <a:r>
              <a:rPr lang="en-US" sz="2000" dirty="0"/>
              <a:t>Keeps track of best score for a selected level</a:t>
            </a:r>
          </a:p>
          <a:p>
            <a:r>
              <a:rPr lang="en-US" sz="2000" dirty="0"/>
              <a:t>Maintains history of all scores achieved by a player</a:t>
            </a:r>
          </a:p>
          <a:p>
            <a:r>
              <a:rPr lang="en-US" sz="2000" dirty="0"/>
              <a:t>Plays appropriate audio on answering the questions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073C2-60E6-4EF7-8C03-ABCC74817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C9D14-ED89-4D87-99B4-C4746D2A4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914400"/>
            <a:ext cx="2337798" cy="1558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4BFE7-AE75-4CAA-82D9-C493CBBB9D00}"/>
              </a:ext>
            </a:extLst>
          </p:cNvPr>
          <p:cNvSpPr txBox="1"/>
          <p:nvPr/>
        </p:nvSpPr>
        <p:spPr>
          <a:xfrm>
            <a:off x="3124200" y="6172200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rgbClr val="FAB17B"/>
                </a:solidFill>
              </a:rPr>
              <a:t>Presented by Razia Sultana Patan</a:t>
            </a:r>
          </a:p>
        </p:txBody>
      </p:sp>
    </p:spTree>
    <p:extLst>
      <p:ext uri="{BB962C8B-B14F-4D97-AF65-F5344CB8AC3E}">
        <p14:creationId xmlns:p14="http://schemas.microsoft.com/office/powerpoint/2010/main" val="327525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EB7E-08EE-4281-A047-2658FAF27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381198"/>
            <a:ext cx="5095875" cy="675926"/>
          </a:xfrm>
        </p:spPr>
        <p:txBody>
          <a:bodyPr/>
          <a:lstStyle/>
          <a:p>
            <a:r>
              <a:rPr lang="en-US" dirty="0"/>
              <a:t>Design -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92339-A148-4280-AEDF-1789C0600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267200" cy="5029200"/>
          </a:xfrm>
          <a:ln>
            <a:solidFill>
              <a:schemeClr val="bg1"/>
            </a:solidFill>
          </a:ln>
        </p:spPr>
        <p:txBody>
          <a:bodyPr>
            <a:normAutofit fontScale="25000" lnSpcReduction="20000"/>
          </a:bodyPr>
          <a:lstStyle/>
          <a:p>
            <a:pPr algn="just"/>
            <a:r>
              <a:rPr lang="en-US" sz="5500" dirty="0">
                <a:solidFill>
                  <a:srgbClr val="FF0000"/>
                </a:solidFill>
              </a:rPr>
              <a:t>operator</a:t>
            </a:r>
            <a:r>
              <a:rPr lang="en-US" sz="5500" dirty="0"/>
              <a:t> = </a:t>
            </a:r>
            <a:r>
              <a:rPr lang="en-US" sz="5500" dirty="0" err="1"/>
              <a:t>randomSelectionFrom</a:t>
            </a:r>
            <a:r>
              <a:rPr lang="en-US" sz="5500" dirty="0"/>
              <a:t>(+, -,  /, x)</a:t>
            </a:r>
          </a:p>
          <a:p>
            <a:pPr algn="just"/>
            <a:r>
              <a:rPr lang="en-US" sz="5500" dirty="0">
                <a:solidFill>
                  <a:schemeClr val="bg1"/>
                </a:solidFill>
              </a:rPr>
              <a:t>If (level==</a:t>
            </a:r>
            <a:r>
              <a:rPr lang="en-US" sz="5500" dirty="0">
                <a:solidFill>
                  <a:srgbClr val="0070C0"/>
                </a:solidFill>
              </a:rPr>
              <a:t>easy</a:t>
            </a:r>
            <a:r>
              <a:rPr lang="en-US" sz="5500" dirty="0">
                <a:solidFill>
                  <a:schemeClr val="bg1"/>
                </a:solidFill>
              </a:rPr>
              <a:t>){</a:t>
            </a:r>
          </a:p>
          <a:p>
            <a:pPr marL="64008" indent="0" algn="just">
              <a:buNone/>
            </a:pPr>
            <a:r>
              <a:rPr lang="en-US" sz="5500" dirty="0">
                <a:solidFill>
                  <a:srgbClr val="0070C0"/>
                </a:solidFill>
              </a:rPr>
              <a:t>      	initialize a and b to random number 	from </a:t>
            </a:r>
            <a:r>
              <a:rPr lang="en-US" sz="5500" b="1" dirty="0">
                <a:solidFill>
                  <a:srgbClr val="0070C0"/>
                </a:solidFill>
              </a:rPr>
              <a:t>1 to 10</a:t>
            </a:r>
          </a:p>
          <a:p>
            <a:pPr marL="64008" indent="0" algn="just">
              <a:buNone/>
            </a:pPr>
            <a:r>
              <a:rPr lang="en-US" sz="5500" dirty="0">
                <a:solidFill>
                  <a:srgbClr val="0070C0"/>
                </a:solidFill>
              </a:rPr>
              <a:t>      	</a:t>
            </a:r>
            <a:r>
              <a:rPr lang="en-US" sz="5500" dirty="0">
                <a:solidFill>
                  <a:srgbClr val="FFC000"/>
                </a:solidFill>
              </a:rPr>
              <a:t>correct</a:t>
            </a:r>
            <a:r>
              <a:rPr lang="en-US" sz="5500" dirty="0">
                <a:solidFill>
                  <a:srgbClr val="0070C0"/>
                </a:solidFill>
              </a:rPr>
              <a:t> = a </a:t>
            </a:r>
            <a:r>
              <a:rPr lang="en-US" sz="5500" dirty="0">
                <a:solidFill>
                  <a:srgbClr val="FF0000"/>
                </a:solidFill>
              </a:rPr>
              <a:t>operator</a:t>
            </a:r>
            <a:r>
              <a:rPr lang="en-US" sz="5500" dirty="0">
                <a:solidFill>
                  <a:srgbClr val="0070C0"/>
                </a:solidFill>
              </a:rPr>
              <a:t> b</a:t>
            </a:r>
          </a:p>
          <a:p>
            <a:pPr marL="64008" indent="0">
              <a:buNone/>
            </a:pPr>
            <a:r>
              <a:rPr lang="en-US" sz="5500" dirty="0">
                <a:solidFill>
                  <a:srgbClr val="0070C0"/>
                </a:solidFill>
              </a:rPr>
              <a:t>     	 wrong = correct + 	</a:t>
            </a:r>
            <a:r>
              <a:rPr lang="en-US" sz="5500" b="1" dirty="0" err="1">
                <a:solidFill>
                  <a:srgbClr val="0070C0"/>
                </a:solidFill>
              </a:rPr>
              <a:t>randomNumberFrom</a:t>
            </a:r>
            <a:r>
              <a:rPr lang="en-US" sz="5500" b="1" dirty="0">
                <a:solidFill>
                  <a:srgbClr val="0070C0"/>
                </a:solidFill>
              </a:rPr>
              <a:t>(-5, 5)</a:t>
            </a:r>
          </a:p>
          <a:p>
            <a:pPr marL="64008" indent="0" algn="just">
              <a:buNone/>
            </a:pPr>
            <a:r>
              <a:rPr lang="en-US" sz="5500" dirty="0"/>
              <a:t>      } else if (level== </a:t>
            </a:r>
            <a:r>
              <a:rPr lang="en-US" sz="5500" dirty="0">
                <a:solidFill>
                  <a:srgbClr val="C94C25"/>
                </a:solidFill>
              </a:rPr>
              <a:t>Medium</a:t>
            </a:r>
            <a:r>
              <a:rPr lang="en-US" sz="5500" dirty="0"/>
              <a:t>){</a:t>
            </a:r>
          </a:p>
          <a:p>
            <a:pPr marL="64008" indent="0" algn="just">
              <a:buNone/>
            </a:pPr>
            <a:r>
              <a:rPr lang="en-US" sz="5500" dirty="0"/>
              <a:t>       	</a:t>
            </a:r>
            <a:r>
              <a:rPr lang="en-US" sz="5500" dirty="0">
                <a:solidFill>
                  <a:schemeClr val="accent2">
                    <a:lumMod val="75000"/>
                  </a:schemeClr>
                </a:solidFill>
              </a:rPr>
              <a:t>initialize a and b to random number 	from </a:t>
            </a:r>
            <a:r>
              <a:rPr lang="en-US" sz="5500" b="1" dirty="0">
                <a:solidFill>
                  <a:schemeClr val="accent2">
                    <a:lumMod val="75000"/>
                  </a:schemeClr>
                </a:solidFill>
              </a:rPr>
              <a:t>11 to 20</a:t>
            </a:r>
          </a:p>
          <a:p>
            <a:pPr marL="64008" indent="0" algn="just">
              <a:buNone/>
            </a:pPr>
            <a:r>
              <a:rPr lang="en-US" sz="5500" dirty="0">
                <a:solidFill>
                  <a:schemeClr val="accent2">
                    <a:lumMod val="75000"/>
                  </a:schemeClr>
                </a:solidFill>
              </a:rPr>
              <a:t>     	 </a:t>
            </a:r>
            <a:r>
              <a:rPr lang="en-US" sz="5500" dirty="0">
                <a:solidFill>
                  <a:srgbClr val="FFC000"/>
                </a:solidFill>
              </a:rPr>
              <a:t>correct</a:t>
            </a:r>
            <a:r>
              <a:rPr lang="en-US" sz="5500" dirty="0">
                <a:solidFill>
                  <a:schemeClr val="accent2">
                    <a:lumMod val="75000"/>
                  </a:schemeClr>
                </a:solidFill>
              </a:rPr>
              <a:t> = a </a:t>
            </a:r>
            <a:r>
              <a:rPr lang="en-US" sz="5500" dirty="0">
                <a:solidFill>
                  <a:srgbClr val="FF0000"/>
                </a:solidFill>
              </a:rPr>
              <a:t>operator</a:t>
            </a:r>
            <a:r>
              <a:rPr lang="en-US" sz="5500" dirty="0">
                <a:solidFill>
                  <a:schemeClr val="accent2">
                    <a:lumMod val="75000"/>
                  </a:schemeClr>
                </a:solidFill>
              </a:rPr>
              <a:t> b</a:t>
            </a:r>
          </a:p>
          <a:p>
            <a:pPr marL="64008" indent="0">
              <a:buNone/>
            </a:pPr>
            <a:r>
              <a:rPr lang="en-US" sz="5500" dirty="0">
                <a:solidFill>
                  <a:schemeClr val="accent2">
                    <a:lumMod val="75000"/>
                  </a:schemeClr>
                </a:solidFill>
              </a:rPr>
              <a:t>      	 wrong  =  correct + 	</a:t>
            </a:r>
            <a:r>
              <a:rPr lang="en-US" sz="5500" b="1" dirty="0" err="1">
                <a:solidFill>
                  <a:schemeClr val="accent2">
                    <a:lumMod val="75000"/>
                  </a:schemeClr>
                </a:solidFill>
              </a:rPr>
              <a:t>randomNumberFrom</a:t>
            </a:r>
            <a:r>
              <a:rPr lang="en-US" sz="5500" b="1" dirty="0">
                <a:solidFill>
                  <a:schemeClr val="accent2">
                    <a:lumMod val="75000"/>
                  </a:schemeClr>
                </a:solidFill>
              </a:rPr>
              <a:t>(-3, 3)</a:t>
            </a:r>
          </a:p>
          <a:p>
            <a:pPr marL="64008" indent="0" algn="just">
              <a:buNone/>
            </a:pPr>
            <a:r>
              <a:rPr lang="en-US" sz="6000" dirty="0"/>
              <a:t>    } else {</a:t>
            </a:r>
          </a:p>
          <a:p>
            <a:pPr marL="64008" indent="0">
              <a:buNone/>
            </a:pPr>
            <a:r>
              <a:rPr lang="en-US" sz="9600" b="1" dirty="0">
                <a:solidFill>
                  <a:srgbClr val="FF0000"/>
                </a:solidFill>
              </a:rPr>
              <a:t>                        </a:t>
            </a:r>
            <a:r>
              <a:rPr lang="en-US" sz="9600" b="1" dirty="0">
                <a:solidFill>
                  <a:srgbClr val="00B050"/>
                </a:solidFill>
              </a:rPr>
              <a:t> .</a:t>
            </a:r>
          </a:p>
          <a:p>
            <a:pPr marL="64008" indent="0">
              <a:buNone/>
            </a:pPr>
            <a:r>
              <a:rPr lang="en-US" sz="9600" b="1" dirty="0">
                <a:solidFill>
                  <a:srgbClr val="00B050"/>
                </a:solidFill>
              </a:rPr>
              <a:t>                         .</a:t>
            </a:r>
          </a:p>
          <a:p>
            <a:pPr marL="64008" indent="0">
              <a:buNone/>
            </a:pPr>
            <a:r>
              <a:rPr lang="en-US" sz="5500" dirty="0"/>
              <a:t>																																																																																					</a:t>
            </a:r>
          </a:p>
          <a:p>
            <a:pPr marL="64008" indent="0">
              <a:buNone/>
            </a:pPr>
            <a:r>
              <a:rPr lang="en-US" sz="5500" dirty="0"/>
              <a:t>     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73FB7-6E9E-4221-9A09-8DE48CEC8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6800" y="1295400"/>
            <a:ext cx="4038600" cy="5029200"/>
          </a:xfrm>
          <a:ln>
            <a:solidFill>
              <a:schemeClr val="bg1"/>
            </a:solidFill>
          </a:ln>
        </p:spPr>
        <p:txBody>
          <a:bodyPr>
            <a:normAutofit fontScale="25000" lnSpcReduction="20000"/>
          </a:bodyPr>
          <a:lstStyle/>
          <a:p>
            <a:pPr marL="64008" indent="0" algn="just">
              <a:buFont typeface="Arial" panose="020B0604020202020204" pitchFamily="34" charset="0"/>
              <a:buNone/>
            </a:pPr>
            <a:r>
              <a:rPr lang="en-US" sz="5600" dirty="0">
                <a:solidFill>
                  <a:srgbClr val="00B050"/>
                </a:solidFill>
              </a:rPr>
              <a:t>	initialize a and b to random number 	from </a:t>
            </a:r>
            <a:r>
              <a:rPr lang="en-US" sz="5600" b="1" dirty="0">
                <a:solidFill>
                  <a:srgbClr val="00B050"/>
                </a:solidFill>
              </a:rPr>
              <a:t>21 to 30</a:t>
            </a:r>
          </a:p>
          <a:p>
            <a:pPr marL="64008" indent="0" algn="just">
              <a:buFont typeface="Arial" panose="020B0604020202020204" pitchFamily="34" charset="0"/>
              <a:buNone/>
            </a:pPr>
            <a:r>
              <a:rPr lang="en-US" sz="5600" dirty="0">
                <a:solidFill>
                  <a:srgbClr val="00B050"/>
                </a:solidFill>
              </a:rPr>
              <a:t>     	</a:t>
            </a:r>
            <a:r>
              <a:rPr lang="en-US" sz="5600" dirty="0">
                <a:solidFill>
                  <a:srgbClr val="FFC000"/>
                </a:solidFill>
              </a:rPr>
              <a:t>correct</a:t>
            </a:r>
            <a:r>
              <a:rPr lang="en-US" sz="5600" dirty="0">
                <a:solidFill>
                  <a:srgbClr val="00B050"/>
                </a:solidFill>
              </a:rPr>
              <a:t> = a operator b</a:t>
            </a:r>
          </a:p>
          <a:p>
            <a:pPr marL="64008" indent="0">
              <a:buFont typeface="Arial" panose="020B0604020202020204" pitchFamily="34" charset="0"/>
              <a:buNone/>
            </a:pPr>
            <a:r>
              <a:rPr lang="en-US" sz="5600" dirty="0">
                <a:solidFill>
                  <a:srgbClr val="00B050"/>
                </a:solidFill>
              </a:rPr>
              <a:t>      	wrong  = correct + 	</a:t>
            </a:r>
            <a:r>
              <a:rPr lang="en-US" sz="5600" b="1" dirty="0" err="1">
                <a:solidFill>
                  <a:srgbClr val="00B050"/>
                </a:solidFill>
              </a:rPr>
              <a:t>randomNumberFrom</a:t>
            </a:r>
            <a:r>
              <a:rPr lang="en-US" sz="5600" b="1" dirty="0">
                <a:solidFill>
                  <a:srgbClr val="00B050"/>
                </a:solidFill>
              </a:rPr>
              <a:t>(-2, 2)</a:t>
            </a:r>
          </a:p>
          <a:p>
            <a:pPr marL="64008" indent="0" algn="just">
              <a:buFont typeface="Arial" panose="020B0604020202020204" pitchFamily="34" charset="0"/>
              <a:buNone/>
            </a:pPr>
            <a:r>
              <a:rPr lang="en-US" sz="5600" dirty="0"/>
              <a:t>}</a:t>
            </a:r>
          </a:p>
          <a:p>
            <a:pPr algn="just"/>
            <a:r>
              <a:rPr lang="en-US" sz="5600" dirty="0" err="1">
                <a:solidFill>
                  <a:schemeClr val="accent5"/>
                </a:solidFill>
              </a:rPr>
              <a:t>showCorrectOrWrong</a:t>
            </a:r>
            <a:r>
              <a:rPr lang="en-US" sz="5600" dirty="0"/>
              <a:t> = random(0,1)</a:t>
            </a:r>
          </a:p>
          <a:p>
            <a:pPr algn="just"/>
            <a:r>
              <a:rPr lang="en-US" sz="5600" dirty="0"/>
              <a:t>If (</a:t>
            </a:r>
            <a:r>
              <a:rPr lang="en-US" sz="5600" dirty="0" err="1">
                <a:solidFill>
                  <a:schemeClr val="accent5"/>
                </a:solidFill>
              </a:rPr>
              <a:t>showCorrectOrWrong</a:t>
            </a:r>
            <a:r>
              <a:rPr lang="en-US" sz="5600" dirty="0"/>
              <a:t> == 0){	</a:t>
            </a:r>
          </a:p>
          <a:p>
            <a:pPr marL="64008" indent="0" algn="just">
              <a:buFont typeface="Arial" panose="020B0604020202020204" pitchFamily="34" charset="0"/>
              <a:buNone/>
            </a:pPr>
            <a:r>
              <a:rPr lang="en-US" sz="5600" dirty="0"/>
              <a:t>	</a:t>
            </a:r>
            <a:r>
              <a:rPr lang="en-US" sz="5600" dirty="0">
                <a:solidFill>
                  <a:srgbClr val="C00000"/>
                </a:solidFill>
              </a:rPr>
              <a:t>Question</a:t>
            </a:r>
            <a:r>
              <a:rPr lang="en-US" sz="5600" dirty="0"/>
              <a:t> = “ a </a:t>
            </a:r>
            <a:r>
              <a:rPr lang="en-US" sz="5600" dirty="0">
                <a:solidFill>
                  <a:srgbClr val="FF0000"/>
                </a:solidFill>
              </a:rPr>
              <a:t>operator</a:t>
            </a:r>
            <a:r>
              <a:rPr lang="en-US" sz="5600" dirty="0"/>
              <a:t> b = wrong”</a:t>
            </a:r>
          </a:p>
          <a:p>
            <a:pPr marL="64008" indent="0" algn="just">
              <a:buFont typeface="Arial" panose="020B0604020202020204" pitchFamily="34" charset="0"/>
              <a:buNone/>
            </a:pPr>
            <a:r>
              <a:rPr lang="en-US" sz="5600" dirty="0"/>
              <a:t>                  </a:t>
            </a:r>
            <a:r>
              <a:rPr lang="en-US" sz="5600" dirty="0" err="1">
                <a:solidFill>
                  <a:schemeClr val="accent5">
                    <a:lumMod val="50000"/>
                  </a:schemeClr>
                </a:solidFill>
              </a:rPr>
              <a:t>ActualAnswer</a:t>
            </a:r>
            <a:r>
              <a:rPr lang="en-US" sz="5600" dirty="0"/>
              <a:t> = false</a:t>
            </a:r>
          </a:p>
          <a:p>
            <a:pPr marL="64008" indent="0" algn="just">
              <a:buFont typeface="Arial" panose="020B0604020202020204" pitchFamily="34" charset="0"/>
              <a:buNone/>
            </a:pPr>
            <a:r>
              <a:rPr lang="en-US" sz="5600" dirty="0"/>
              <a:t>       }else If (</a:t>
            </a:r>
            <a:r>
              <a:rPr lang="en-US" sz="5600" dirty="0" err="1">
                <a:solidFill>
                  <a:schemeClr val="accent5"/>
                </a:solidFill>
              </a:rPr>
              <a:t>showCorrectOrWrong</a:t>
            </a:r>
            <a:r>
              <a:rPr lang="en-US" sz="5600" dirty="0"/>
              <a:t> == 1){	</a:t>
            </a:r>
          </a:p>
          <a:p>
            <a:pPr marL="64008" indent="0" algn="just">
              <a:buFont typeface="Arial" panose="020B0604020202020204" pitchFamily="34" charset="0"/>
              <a:buNone/>
            </a:pPr>
            <a:r>
              <a:rPr lang="en-US" sz="5600" dirty="0"/>
              <a:t>	</a:t>
            </a:r>
            <a:r>
              <a:rPr lang="en-US" sz="5600" dirty="0">
                <a:solidFill>
                  <a:srgbClr val="C00000"/>
                </a:solidFill>
              </a:rPr>
              <a:t>Question</a:t>
            </a:r>
            <a:r>
              <a:rPr lang="en-US" sz="5600" dirty="0"/>
              <a:t> = “ a </a:t>
            </a:r>
            <a:r>
              <a:rPr lang="en-US" sz="5600" dirty="0">
                <a:solidFill>
                  <a:srgbClr val="FF0000"/>
                </a:solidFill>
              </a:rPr>
              <a:t>operator</a:t>
            </a:r>
            <a:r>
              <a:rPr lang="en-US" sz="5600" dirty="0"/>
              <a:t> b = </a:t>
            </a:r>
            <a:r>
              <a:rPr lang="en-US" sz="5600" dirty="0">
                <a:solidFill>
                  <a:srgbClr val="FFC000"/>
                </a:solidFill>
              </a:rPr>
              <a:t>correct</a:t>
            </a:r>
            <a:r>
              <a:rPr lang="en-US" sz="5600" dirty="0"/>
              <a:t>”</a:t>
            </a:r>
          </a:p>
          <a:p>
            <a:pPr marL="64008" indent="0" algn="just">
              <a:buFont typeface="Arial" panose="020B0604020202020204" pitchFamily="34" charset="0"/>
              <a:buNone/>
            </a:pPr>
            <a:r>
              <a:rPr lang="en-US" sz="5600" dirty="0"/>
              <a:t>                  </a:t>
            </a:r>
            <a:r>
              <a:rPr lang="en-US" sz="5600" dirty="0" err="1">
                <a:solidFill>
                  <a:schemeClr val="accent5">
                    <a:lumMod val="50000"/>
                  </a:schemeClr>
                </a:solidFill>
              </a:rPr>
              <a:t>ActualAnswer</a:t>
            </a:r>
            <a:r>
              <a:rPr lang="en-US" sz="5600" dirty="0"/>
              <a:t> = true</a:t>
            </a:r>
          </a:p>
          <a:p>
            <a:pPr marL="64008" indent="0" algn="just">
              <a:buFont typeface="Arial" panose="020B0604020202020204" pitchFamily="34" charset="0"/>
              <a:buNone/>
            </a:pPr>
            <a:r>
              <a:rPr lang="en-US" sz="5600" dirty="0"/>
              <a:t>      }</a:t>
            </a:r>
          </a:p>
          <a:p>
            <a:pPr marL="64008" indent="0" algn="just">
              <a:buFont typeface="Arial" panose="020B0604020202020204" pitchFamily="34" charset="0"/>
              <a:buNone/>
            </a:pPr>
            <a:r>
              <a:rPr lang="en-US" sz="5600" dirty="0"/>
              <a:t>      Add to list (</a:t>
            </a:r>
            <a:r>
              <a:rPr lang="en-US" sz="5600" dirty="0">
                <a:solidFill>
                  <a:srgbClr val="C00000"/>
                </a:solidFill>
              </a:rPr>
              <a:t>Question</a:t>
            </a:r>
            <a:r>
              <a:rPr lang="en-US" sz="5600" dirty="0"/>
              <a:t>, </a:t>
            </a:r>
            <a:r>
              <a:rPr lang="en-US" sz="5600" dirty="0" err="1">
                <a:solidFill>
                  <a:schemeClr val="accent5">
                    <a:lumMod val="50000"/>
                  </a:schemeClr>
                </a:solidFill>
              </a:rPr>
              <a:t>ActualAnswer</a:t>
            </a:r>
            <a:r>
              <a:rPr lang="en-US" sz="5600" dirty="0"/>
              <a:t>, </a:t>
            </a:r>
            <a:r>
              <a:rPr lang="en-US" sz="5600" dirty="0">
                <a:solidFill>
                  <a:srgbClr val="FFC000"/>
                </a:solidFill>
              </a:rPr>
              <a:t>correct</a:t>
            </a:r>
            <a:r>
              <a:rPr lang="en-US" sz="5600" dirty="0"/>
              <a:t>)</a:t>
            </a:r>
          </a:p>
          <a:p>
            <a:pPr marL="64008" indent="0">
              <a:buNone/>
            </a:pPr>
            <a:endParaRPr lang="en-US" sz="28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9B5DA-EE34-45FD-8553-FF744A741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76A26-8D5D-4FDC-B7B9-1A51E0050DFA}"/>
              </a:ext>
            </a:extLst>
          </p:cNvPr>
          <p:cNvSpPr txBox="1"/>
          <p:nvPr/>
        </p:nvSpPr>
        <p:spPr>
          <a:xfrm>
            <a:off x="3276600" y="6397823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rgbClr val="FAB17B"/>
                </a:solidFill>
              </a:rPr>
              <a:t>Presented by Razia Sultana Patan</a:t>
            </a:r>
          </a:p>
        </p:txBody>
      </p:sp>
    </p:spTree>
    <p:extLst>
      <p:ext uri="{BB962C8B-B14F-4D97-AF65-F5344CB8AC3E}">
        <p14:creationId xmlns:p14="http://schemas.microsoft.com/office/powerpoint/2010/main" val="400922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D94EB-755B-479A-92B6-2DCC5EBF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- Score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151C0-D81D-420C-8A8A-33D4ED0D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F49E3-4F7B-4C10-9BF0-AD3B2C2F37B2}"/>
              </a:ext>
            </a:extLst>
          </p:cNvPr>
          <p:cNvSpPr txBox="1"/>
          <p:nvPr/>
        </p:nvSpPr>
        <p:spPr>
          <a:xfrm>
            <a:off x="3124200" y="6096000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rgbClr val="FAB17B"/>
                </a:solidFill>
              </a:rPr>
              <a:t>Presented by </a:t>
            </a:r>
            <a:r>
              <a:rPr lang="en-US" sz="1400" b="1" dirty="0" err="1">
                <a:solidFill>
                  <a:srgbClr val="FAB17B"/>
                </a:solidFill>
              </a:rPr>
              <a:t>Chandraseker</a:t>
            </a:r>
            <a:endParaRPr lang="en-US" sz="1400" b="1" dirty="0">
              <a:solidFill>
                <a:srgbClr val="FAB17B"/>
              </a:solidFill>
            </a:endParaRP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01061657-8906-4FBB-9F1C-500EB1E5E6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707040"/>
              </p:ext>
            </p:extLst>
          </p:nvPr>
        </p:nvGraphicFramePr>
        <p:xfrm>
          <a:off x="731838" y="1730372"/>
          <a:ext cx="7726362" cy="3298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5454">
                  <a:extLst>
                    <a:ext uri="{9D8B030D-6E8A-4147-A177-3AD203B41FA5}">
                      <a16:colId xmlns:a16="http://schemas.microsoft.com/office/drawing/2014/main" val="1601474503"/>
                    </a:ext>
                  </a:extLst>
                </a:gridCol>
                <a:gridCol w="2575454">
                  <a:extLst>
                    <a:ext uri="{9D8B030D-6E8A-4147-A177-3AD203B41FA5}">
                      <a16:colId xmlns:a16="http://schemas.microsoft.com/office/drawing/2014/main" val="4168392987"/>
                    </a:ext>
                  </a:extLst>
                </a:gridCol>
                <a:gridCol w="2575454">
                  <a:extLst>
                    <a:ext uri="{9D8B030D-6E8A-4147-A177-3AD203B41FA5}">
                      <a16:colId xmlns:a16="http://schemas.microsoft.com/office/drawing/2014/main" val="2603763021"/>
                    </a:ext>
                  </a:extLst>
                </a:gridCol>
              </a:tblGrid>
              <a:tr h="824707">
                <a:tc>
                  <a:txBody>
                    <a:bodyPr/>
                    <a:lstStyle/>
                    <a:p>
                      <a:r>
                        <a:rPr lang="en-US" dirty="0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Correct Answer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Wrong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653004"/>
                  </a:ext>
                </a:extLst>
              </a:tr>
              <a:tr h="824707">
                <a:tc>
                  <a:txBody>
                    <a:bodyPr/>
                    <a:lstStyle/>
                    <a:p>
                      <a:r>
                        <a:rPr lang="en-US" dirty="0"/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 = Score + 10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Score = Score - 5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254991"/>
                  </a:ext>
                </a:extLst>
              </a:tr>
              <a:tr h="824707"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Score = Score + 20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Score = Score - 7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169357"/>
                  </a:ext>
                </a:extLst>
              </a:tr>
              <a:tr h="824707">
                <a:tc>
                  <a:txBody>
                    <a:bodyPr/>
                    <a:lstStyle/>
                    <a:p>
                      <a:r>
                        <a:rPr lang="en-US" dirty="0"/>
                        <a:t>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Score = Score + 30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Score = Score - 10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957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2470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EBC0-560D-47BF-9170-985D65423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395"/>
            <a:ext cx="5410200" cy="799306"/>
          </a:xfrm>
        </p:spPr>
        <p:txBody>
          <a:bodyPr/>
          <a:lstStyle/>
          <a:p>
            <a:r>
              <a:rPr lang="en-US" dirty="0"/>
              <a:t>Design -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E621E-FDB8-4165-934A-A2836703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663A2E5-D7CB-4275-839C-2434228B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447800"/>
            <a:ext cx="5815804" cy="418905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D9F6CF8-09BC-4BA2-9CA9-AF638DB66A66}"/>
              </a:ext>
            </a:extLst>
          </p:cNvPr>
          <p:cNvSpPr txBox="1"/>
          <p:nvPr/>
        </p:nvSpPr>
        <p:spPr>
          <a:xfrm>
            <a:off x="3124200" y="6172200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rgbClr val="FAB17B"/>
                </a:solidFill>
              </a:rPr>
              <a:t>Presented by </a:t>
            </a:r>
            <a:r>
              <a:rPr lang="en-US" sz="1400" b="1" dirty="0" err="1">
                <a:solidFill>
                  <a:srgbClr val="FAB17B"/>
                </a:solidFill>
              </a:rPr>
              <a:t>Chandraseker</a:t>
            </a:r>
            <a:endParaRPr lang="en-US" sz="1400" b="1" dirty="0">
              <a:solidFill>
                <a:srgbClr val="FAB1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822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5313E-B083-4DDC-9A47-AC6B2AC9A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395"/>
            <a:ext cx="4876800" cy="799306"/>
          </a:xfrm>
        </p:spPr>
        <p:txBody>
          <a:bodyPr/>
          <a:lstStyle/>
          <a:p>
            <a:r>
              <a:rPr lang="en-US" dirty="0"/>
              <a:t>Design -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E12A5-1F5A-4A6E-8C9C-2EAEEB8F3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9" name="Flowchart: Magnetic Disk 68">
            <a:extLst>
              <a:ext uri="{FF2B5EF4-FFF2-40B4-BE49-F238E27FC236}">
                <a16:creationId xmlns:a16="http://schemas.microsoft.com/office/drawing/2014/main" id="{F50DC201-826D-465C-8912-EEA6D0BB8447}"/>
              </a:ext>
            </a:extLst>
          </p:cNvPr>
          <p:cNvSpPr/>
          <p:nvPr/>
        </p:nvSpPr>
        <p:spPr>
          <a:xfrm>
            <a:off x="3657600" y="5105400"/>
            <a:ext cx="1905000" cy="84442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SQLIte</a:t>
            </a:r>
            <a:endParaRPr lang="en-US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D46EDA6E-F7D2-4356-9B05-462E132B72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82769"/>
            <a:ext cx="1624067" cy="2816339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061F4EB-0F72-4372-B669-87776EEAD3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82770"/>
            <a:ext cx="1624067" cy="281633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2A44074E-C0E7-42F6-AFC4-EE3E439FA0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545" y="1282769"/>
            <a:ext cx="1624068" cy="281634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55A8422-E67A-469F-9879-4B2030EDEC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267829"/>
            <a:ext cx="1657910" cy="2875027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FEE3D79-440A-403A-B33E-B13886AB5D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81" y="1267829"/>
            <a:ext cx="1657910" cy="2875027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440C45B-2A9C-4882-8C7A-C819D3623A23}"/>
              </a:ext>
            </a:extLst>
          </p:cNvPr>
          <p:cNvSpPr txBox="1"/>
          <p:nvPr/>
        </p:nvSpPr>
        <p:spPr>
          <a:xfrm>
            <a:off x="457200" y="4142856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Home View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74C66B7-646B-4651-ADC5-7237A07A0481}"/>
              </a:ext>
            </a:extLst>
          </p:cNvPr>
          <p:cNvSpPr txBox="1"/>
          <p:nvPr/>
        </p:nvSpPr>
        <p:spPr>
          <a:xfrm>
            <a:off x="2133600" y="4182965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Quiz View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097BF8A-D2DA-498D-9614-44FEDB3C89D4}"/>
              </a:ext>
            </a:extLst>
          </p:cNvPr>
          <p:cNvSpPr txBox="1"/>
          <p:nvPr/>
        </p:nvSpPr>
        <p:spPr>
          <a:xfrm>
            <a:off x="3897190" y="4142856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Score View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2F1F88B-051E-42B2-9E73-11BE5890C90D}"/>
              </a:ext>
            </a:extLst>
          </p:cNvPr>
          <p:cNvSpPr txBox="1"/>
          <p:nvPr/>
        </p:nvSpPr>
        <p:spPr>
          <a:xfrm>
            <a:off x="5781328" y="4128857"/>
            <a:ext cx="1362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Solution View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48B40AF-2605-4606-8ECB-9510424FD5B1}"/>
              </a:ext>
            </a:extLst>
          </p:cNvPr>
          <p:cNvSpPr txBox="1"/>
          <p:nvPr/>
        </p:nvSpPr>
        <p:spPr>
          <a:xfrm>
            <a:off x="7555805" y="4128857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History View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542E453-DF49-4AEE-8E6A-AED70B988103}"/>
              </a:ext>
            </a:extLst>
          </p:cNvPr>
          <p:cNvCxnSpPr>
            <a:cxnSpLocks/>
          </p:cNvCxnSpPr>
          <p:nvPr/>
        </p:nvCxnSpPr>
        <p:spPr>
          <a:xfrm>
            <a:off x="2781300" y="4419600"/>
            <a:ext cx="1115890" cy="690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C344D28-C713-48EC-B8D1-565518D0F3A4}"/>
              </a:ext>
            </a:extLst>
          </p:cNvPr>
          <p:cNvCxnSpPr>
            <a:stCxn id="95" idx="2"/>
          </p:cNvCxnSpPr>
          <p:nvPr/>
        </p:nvCxnSpPr>
        <p:spPr>
          <a:xfrm>
            <a:off x="4544890" y="4450633"/>
            <a:ext cx="27110" cy="6547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AC738AA-8739-4EEF-8737-F708A029DAAF}"/>
              </a:ext>
            </a:extLst>
          </p:cNvPr>
          <p:cNvCxnSpPr>
            <a:cxnSpLocks/>
          </p:cNvCxnSpPr>
          <p:nvPr/>
        </p:nvCxnSpPr>
        <p:spPr>
          <a:xfrm flipV="1">
            <a:off x="5334000" y="4191000"/>
            <a:ext cx="2221805" cy="8988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E149E52-F08B-4489-AC4D-04320A655D15}"/>
              </a:ext>
            </a:extLst>
          </p:cNvPr>
          <p:cNvSpPr txBox="1"/>
          <p:nvPr/>
        </p:nvSpPr>
        <p:spPr>
          <a:xfrm>
            <a:off x="3124200" y="6248400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rgbClr val="FAB17B"/>
                </a:solidFill>
              </a:rPr>
              <a:t>Presented by </a:t>
            </a:r>
            <a:r>
              <a:rPr lang="en-US" sz="1400" b="1" dirty="0" err="1">
                <a:solidFill>
                  <a:srgbClr val="FAB17B"/>
                </a:solidFill>
              </a:rPr>
              <a:t>Chandraseker</a:t>
            </a:r>
            <a:endParaRPr lang="en-US" sz="1400" b="1" dirty="0">
              <a:solidFill>
                <a:srgbClr val="FAB1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462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graphicFrame>
        <p:nvGraphicFramePr>
          <p:cNvPr id="8" name="Content Placeholder 3" descr="list smart graphic design">
            <a:extLst>
              <a:ext uri="{FF2B5EF4-FFF2-40B4-BE49-F238E27FC236}">
                <a16:creationId xmlns:a16="http://schemas.microsoft.com/office/drawing/2014/main" id="{FB02D28B-B01D-4308-9682-E1335F472C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8264084"/>
              </p:ext>
            </p:extLst>
          </p:nvPr>
        </p:nvGraphicFramePr>
        <p:xfrm>
          <a:off x="624840" y="1828800"/>
          <a:ext cx="7810500" cy="3832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86A979-1CB4-49EC-8D6B-0016E13BC8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442AB2-18A3-4098-B424-BA255ABDA29F}"/>
              </a:ext>
            </a:extLst>
          </p:cNvPr>
          <p:cNvSpPr txBox="1"/>
          <p:nvPr/>
        </p:nvSpPr>
        <p:spPr>
          <a:xfrm>
            <a:off x="3124200" y="6248400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rgbClr val="FAB17B"/>
                </a:solidFill>
              </a:rPr>
              <a:t>Presented by Sai Bhargav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ustom 48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C94C25"/>
      </a:accent1>
      <a:accent2>
        <a:srgbClr val="EA8640"/>
      </a:accent2>
      <a:accent3>
        <a:srgbClr val="99D9E7"/>
      </a:accent3>
      <a:accent4>
        <a:srgbClr val="FAB17B"/>
      </a:accent4>
      <a:accent5>
        <a:srgbClr val="21B8B3"/>
      </a:accent5>
      <a:accent6>
        <a:srgbClr val="F3786E"/>
      </a:accent6>
      <a:hlink>
        <a:srgbClr val="646567"/>
      </a:hlink>
      <a:folHlink>
        <a:srgbClr val="646567"/>
      </a:folHlink>
    </a:clrScheme>
    <a:fontScheme name="Custom 27">
      <a:majorFont>
        <a:latin typeface="Segoe UI"/>
        <a:ea typeface=""/>
        <a:cs typeface=""/>
      </a:majorFont>
      <a:minorFont>
        <a:latin typeface="Arial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0167107 - Reporting progress or status presentation - NEW.potx" id="{24ADC811-FCB2-4A9B-852A-BB14EA0B4C87}" vid="{F865C24B-81F8-4D59-BA13-A775229E76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TF10167107</Template>
  <TotalTime>465</TotalTime>
  <Words>550</Words>
  <Application>Microsoft Office PowerPoint</Application>
  <PresentationFormat>On-screen Show (4:3)</PresentationFormat>
  <Paragraphs>178</Paragraphs>
  <Slides>17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Nunito</vt:lpstr>
      <vt:lpstr>Segoe UI</vt:lpstr>
      <vt:lpstr>Wingdings 2</vt:lpstr>
      <vt:lpstr>Verve</vt:lpstr>
      <vt:lpstr> Brain Teaser </vt:lpstr>
      <vt:lpstr>Contents</vt:lpstr>
      <vt:lpstr>Introduction</vt:lpstr>
      <vt:lpstr>Application Scope</vt:lpstr>
      <vt:lpstr>Design - Algorithm</vt:lpstr>
      <vt:lpstr>Design - Score </vt:lpstr>
      <vt:lpstr>Design - Architecture</vt:lpstr>
      <vt:lpstr>Design - Overview</vt:lpstr>
      <vt:lpstr>Technology</vt:lpstr>
      <vt:lpstr>Application Work Flow</vt:lpstr>
      <vt:lpstr>Brain Teaser Demonstration</vt:lpstr>
      <vt:lpstr>Project Timeline</vt:lpstr>
      <vt:lpstr>Task Division</vt:lpstr>
      <vt:lpstr>Conclusion</vt:lpstr>
      <vt:lpstr>Acknowledgement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Reporting Progress or Status</dc:title>
  <dc:creator>razia patan</dc:creator>
  <cp:lastModifiedBy>razia patan</cp:lastModifiedBy>
  <cp:revision>71</cp:revision>
  <dcterms:created xsi:type="dcterms:W3CDTF">2018-12-09T19:58:28Z</dcterms:created>
  <dcterms:modified xsi:type="dcterms:W3CDTF">2018-12-11T00:16:34Z</dcterms:modified>
</cp:coreProperties>
</file>